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5AF8C-FFE1-ADDB-B063-8C210EA00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C3E93A-DDD9-4384-ECE0-8E728BBA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8D18EC-A5BB-7516-4AC8-9483A6A4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5ADC8D-2628-600E-5F39-0D408018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EE2861-1CBE-9731-63B1-DC4B3B8C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3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87AAB-7AD8-09BB-0768-F27259F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ED6A24-E0B6-30ED-A864-A3497C576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B5B22C-63F6-39B7-5E19-D55B09BE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7D2F34-7142-2453-D038-871EB747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735EF-73EE-258E-9D2E-F0270F49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55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6D25E29-13C4-C3F3-E656-82C6E0031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B5EBEA-2B9D-D310-FC59-A093D3E7B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76707-CDA1-9AA2-AB1C-56BDD962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800A33-7E13-34FF-AC5F-86802160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9F240C-8588-31EC-87EE-9E780340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89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1350C7-D1C0-287E-08BF-D53E2B0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9800B-F918-1A7D-54C4-9C3BEA96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2C34D7-BDD2-076B-EE19-1523610A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3B1D81-0C81-AF8E-C3AD-5CFA3E66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8DD997-D2DA-73C6-79E6-BD566E98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06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86FD6-76CF-5014-A13E-FEC20685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9C054E-8E89-510A-55EA-BFCF6AA21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941AB3-3BC0-2E31-D693-E6EFBA72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3947CC-632B-03E5-09A6-70002664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71DAD2-F28F-C137-FE84-F92E804F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8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C2FC6-23B5-B7A3-AF9E-65D94642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BFC973-B750-BA1A-E6E4-4E3DFAB04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14DCE7-A618-C2FD-C49E-1AD729C28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322A91-9219-7F4E-FAE8-96CCAC42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26FABB4-2E79-DF4D-E3CE-87F29275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EEF2AD-1657-7764-AC3F-24042C32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79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89FC72-66CF-8D9F-CAAA-86046AAB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542A96-77B0-DCA5-CFDF-54986B799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81D459-01B5-ED95-B5F5-044877A91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1A3362-D188-9923-35D4-F997480E0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AFD71D7-AB54-5BBC-11DA-4CB67DB98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0AEB9E0-38EC-EF03-F6F6-7AD80A6A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7526D7-E385-882E-4195-E9DF2E3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8EF351F-6AF4-E062-360D-0D6C5D52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3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3FFA6-6E64-9D10-EBAB-84D7635A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A3A38F-C219-AD55-383F-0B83A24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039ADCD-3D0E-67C2-B6EF-7A2FFDA5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886529-859F-BD88-3E6E-A1D3BFC0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1162BAC-D3B2-2E7E-657D-D947879C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94977E2-DB68-963E-4A82-EA0D3EE1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E85BCD-1FA9-6A19-64A2-2B3ECE6E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5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F86AA-0AC4-AF25-256E-DE8DF4F2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CD785A-F92E-B60A-3892-9DF79BE9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F8D018-EB3A-19C2-F62F-1FC73F941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0C08E1-C94B-67EF-8753-3E5F5ACE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58F0CF-1512-A4B0-13F0-54BC66A2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ABE3FD-E5AA-CA08-79C3-9C024954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35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972536-B2EC-462A-4D3E-78221595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7BAE1B-9F98-6406-6B7E-E56A30327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8C3BEF-98A7-E606-840E-17D8DD94B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F23C02-36D5-824D-64EE-1F734B2D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97E35D-2050-3982-41B7-1F6076DE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EED529-BB2F-9EE4-1E79-28114510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44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BA3D6C-4435-C02C-8CDD-73456BD9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63C6C8-455C-0ACE-463E-A561B54E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4354D-B35E-1D49-C384-CBEE2637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5BFC5-752D-4B64-9640-8BBE0A35B016}" type="datetimeFigureOut">
              <a:rPr lang="sv-SE" smtClean="0"/>
              <a:t>2024-04-13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F57501-9381-4501-4793-6D6B9AC0C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52343E-D707-ADA6-96B4-8107385D8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0BB51-EE69-4379-A6E9-43ABC3CB42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0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iokolsverige.s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4CA424-585C-E1B6-25A0-3063283CA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br>
              <a:rPr lang="sv-SE" sz="4800" dirty="0"/>
            </a:br>
            <a:br>
              <a:rPr lang="sv-SE" sz="4800" dirty="0"/>
            </a:br>
            <a:r>
              <a:rPr lang="sv-SE" sz="4800" dirty="0"/>
              <a:t>Branschföreningen </a:t>
            </a:r>
            <a:r>
              <a:rPr lang="sv-SE" sz="4800" dirty="0" err="1"/>
              <a:t>Biokol</a:t>
            </a:r>
            <a:r>
              <a:rPr lang="sv-SE" sz="4800" dirty="0"/>
              <a:t> Sverige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DC7BAB-5C81-2D37-FE25-501745D00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71"/>
            <a:ext cx="9144000" cy="1655762"/>
          </a:xfrm>
        </p:spPr>
        <p:txBody>
          <a:bodyPr/>
          <a:lstStyle/>
          <a:p>
            <a:endParaRPr lang="sv-SE" dirty="0"/>
          </a:p>
          <a:p>
            <a:r>
              <a:rPr lang="sv-SE" sz="4000" dirty="0"/>
              <a:t>2014  -  2024</a:t>
            </a:r>
          </a:p>
        </p:txBody>
      </p:sp>
      <p:pic>
        <p:nvPicPr>
          <p:cNvPr id="5" name="Bildobjekt 4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8A16D142-6657-BE95-E03A-A38E31AC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65" y="639368"/>
            <a:ext cx="2162270" cy="21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5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32FA5A-3E0B-25AC-D447-52008F21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523469"/>
            <a:ext cx="7020905" cy="581106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75CA44D-2D8B-7101-8F4A-6EC0040CB351}"/>
              </a:ext>
            </a:extLst>
          </p:cNvPr>
          <p:cNvSpPr txBox="1"/>
          <p:nvPr/>
        </p:nvSpPr>
        <p:spPr>
          <a:xfrm>
            <a:off x="397565" y="622852"/>
            <a:ext cx="163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2014 </a:t>
            </a:r>
          </a:p>
          <a:p>
            <a:r>
              <a:rPr lang="sv-SE" dirty="0"/>
              <a:t>4 april</a:t>
            </a:r>
          </a:p>
        </p:txBody>
      </p:sp>
    </p:spTree>
    <p:extLst>
      <p:ext uri="{BB962C8B-B14F-4D97-AF65-F5344CB8AC3E}">
        <p14:creationId xmlns:p14="http://schemas.microsoft.com/office/powerpoint/2010/main" val="411834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7410FE3-5667-DE86-8518-6A719293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6" y="566338"/>
            <a:ext cx="7535327" cy="572532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179C9E6-54C7-138E-05F0-9351A220B97A}"/>
              </a:ext>
            </a:extLst>
          </p:cNvPr>
          <p:cNvSpPr txBox="1"/>
          <p:nvPr/>
        </p:nvSpPr>
        <p:spPr>
          <a:xfrm>
            <a:off x="543339" y="100716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4597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47F3D5B-EC79-0D2D-6AE0-E89E3177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961680"/>
            <a:ext cx="7278116" cy="49346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6A7B930-879F-623E-CA6E-1517BC06884B}"/>
              </a:ext>
            </a:extLst>
          </p:cNvPr>
          <p:cNvSpPr txBox="1"/>
          <p:nvPr/>
        </p:nvSpPr>
        <p:spPr>
          <a:xfrm>
            <a:off x="530087" y="1245704"/>
            <a:ext cx="13954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2019</a:t>
            </a:r>
          </a:p>
          <a:p>
            <a:endParaRPr lang="sv-SE" dirty="0"/>
          </a:p>
          <a:p>
            <a:r>
              <a:rPr lang="sv-SE" dirty="0"/>
              <a:t>Klimatklivet </a:t>
            </a:r>
          </a:p>
          <a:p>
            <a:endParaRPr lang="sv-SE" dirty="0"/>
          </a:p>
          <a:p>
            <a:r>
              <a:rPr lang="sv-SE" dirty="0"/>
              <a:t>12 projekt</a:t>
            </a:r>
          </a:p>
        </p:txBody>
      </p:sp>
    </p:spTree>
    <p:extLst>
      <p:ext uri="{BB962C8B-B14F-4D97-AF65-F5344CB8AC3E}">
        <p14:creationId xmlns:p14="http://schemas.microsoft.com/office/powerpoint/2010/main" val="358332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6AB2A8-E489-E253-FD86-80B8E7D6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442495"/>
            <a:ext cx="7640116" cy="597300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193F588-4FAC-55AF-714D-898BAD5D0D36}"/>
              </a:ext>
            </a:extLst>
          </p:cNvPr>
          <p:cNvSpPr txBox="1"/>
          <p:nvPr/>
        </p:nvSpPr>
        <p:spPr>
          <a:xfrm>
            <a:off x="397565" y="64935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743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0C0E54-C14A-B45A-C3F5-63C1D266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22" y="637785"/>
            <a:ext cx="5229955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9721CF5-57F4-6DEB-220A-E0A2A9EA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07" y="1457050"/>
            <a:ext cx="5096586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D13D98E-0051-5B5E-41E8-8009296160AF}"/>
              </a:ext>
            </a:extLst>
          </p:cNvPr>
          <p:cNvSpPr txBox="1"/>
          <p:nvPr/>
        </p:nvSpPr>
        <p:spPr>
          <a:xfrm>
            <a:off x="972273" y="797510"/>
            <a:ext cx="10660283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/>
              <a:t>Medlemsavgifter:</a:t>
            </a:r>
          </a:p>
          <a:p>
            <a:r>
              <a:rPr lang="sv-SE" sz="2000" dirty="0"/>
              <a:t>• 100 kr för SERO medlem (icke avdragsgill årsavgift)</a:t>
            </a:r>
          </a:p>
          <a:p>
            <a:r>
              <a:rPr lang="sv-SE" sz="2000" dirty="0"/>
              <a:t>• 300 kr exkl. SEROs tidning Förnybar Energi &amp; Energieffektivisering </a:t>
            </a:r>
          </a:p>
          <a:p>
            <a:r>
              <a:rPr lang="sv-SE" sz="2000" dirty="0"/>
              <a:t>• 420 kr inkl. SEROs tidning Förnybar Energi &amp; Energieffektivisering (</a:t>
            </a:r>
          </a:p>
          <a:p>
            <a:r>
              <a:rPr lang="sv-SE" sz="2000" dirty="0"/>
              <a:t>Medlems-/serviceavgift* för organisationer:</a:t>
            </a:r>
          </a:p>
          <a:p>
            <a:r>
              <a:rPr lang="sv-SE" sz="2000" dirty="0"/>
              <a:t>• 1 000 kr för småkommuner/företag (avdragsgill serviceavgift 650kr) </a:t>
            </a:r>
          </a:p>
          <a:p>
            <a:r>
              <a:rPr lang="sv-SE" sz="2000" dirty="0"/>
              <a:t>• 5 000 kr för medelstora kommuner/företag (avdragsgill serviceavgift 4 650kr) </a:t>
            </a:r>
          </a:p>
          <a:p>
            <a:r>
              <a:rPr lang="sv-SE" sz="2000" dirty="0"/>
              <a:t>• 10 000kr för stora kommuner/företag (avdragsgill serviceavgift 9 650 kr) </a:t>
            </a:r>
          </a:p>
          <a:p>
            <a:r>
              <a:rPr lang="sv-SE" sz="1600" dirty="0"/>
              <a:t>Branschföreningen </a:t>
            </a:r>
            <a:r>
              <a:rPr lang="sv-SE" sz="1600" dirty="0" err="1"/>
              <a:t>Biokol</a:t>
            </a:r>
            <a:r>
              <a:rPr lang="sv-SE" sz="1600" dirty="0"/>
              <a:t> Sverige tillämpar en förtroendeprincip som innebär att kommuner/företag själva bestämmer vilken avgiftsnivå de vill betala in. </a:t>
            </a:r>
          </a:p>
          <a:p>
            <a:endParaRPr lang="sv-SE" sz="2800" dirty="0"/>
          </a:p>
          <a:p>
            <a:r>
              <a:rPr lang="sv-SE" sz="2800" dirty="0"/>
              <a:t>Betala på BG 5289-9630 eller </a:t>
            </a:r>
            <a:r>
              <a:rPr lang="sv-SE" sz="2800" dirty="0" err="1"/>
              <a:t>swish</a:t>
            </a:r>
            <a:r>
              <a:rPr lang="sv-SE" sz="2800" dirty="0"/>
              <a:t> på123 632 88 27. Ange namn, avg.-24 och fullständiga adressuppgifter </a:t>
            </a:r>
            <a:r>
              <a:rPr lang="sv-SE" sz="2800" dirty="0" err="1"/>
              <a:t>inkl</a:t>
            </a:r>
            <a:r>
              <a:rPr lang="sv-SE" sz="2800" dirty="0"/>
              <a:t> E-postadress och mob.nr för framtida E-utskick eller SMS.</a:t>
            </a:r>
          </a:p>
          <a:p>
            <a:endParaRPr lang="sv-SE" sz="2800" dirty="0"/>
          </a:p>
          <a:p>
            <a:r>
              <a:rPr lang="sv-SE" sz="2800" dirty="0">
                <a:hlinkClick r:id="rId2"/>
              </a:rPr>
              <a:t>info@biokolsverige.se</a:t>
            </a:r>
            <a:endParaRPr lang="sv-SE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6829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161</Words>
  <Application>Microsoft Office PowerPoint</Application>
  <PresentationFormat>Bredbild</PresentationFormat>
  <Paragraphs>25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  Branschföreningen Biokol Sverige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Branschföreningen Biokol Sverige</dc:title>
  <dc:creator>Kurt Hansson</dc:creator>
  <cp:lastModifiedBy>Kurt Hansson</cp:lastModifiedBy>
  <cp:revision>5</cp:revision>
  <dcterms:created xsi:type="dcterms:W3CDTF">2024-04-13T05:10:11Z</dcterms:created>
  <dcterms:modified xsi:type="dcterms:W3CDTF">2024-04-13T05:52:32Z</dcterms:modified>
</cp:coreProperties>
</file>