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0"/>
  </p:notesMasterIdLst>
  <p:sldIdLst>
    <p:sldId id="336" r:id="rId2"/>
    <p:sldId id="332" r:id="rId3"/>
    <p:sldId id="304" r:id="rId4"/>
    <p:sldId id="297" r:id="rId5"/>
    <p:sldId id="324" r:id="rId6"/>
    <p:sldId id="314" r:id="rId7"/>
    <p:sldId id="308" r:id="rId8"/>
    <p:sldId id="323" r:id="rId9"/>
    <p:sldId id="333" r:id="rId10"/>
    <p:sldId id="328" r:id="rId11"/>
    <p:sldId id="316" r:id="rId12"/>
    <p:sldId id="329" r:id="rId13"/>
    <p:sldId id="327" r:id="rId14"/>
    <p:sldId id="318" r:id="rId15"/>
    <p:sldId id="322" r:id="rId16"/>
    <p:sldId id="335" r:id="rId17"/>
    <p:sldId id="337" r:id="rId18"/>
    <p:sldId id="301" r:id="rId19"/>
  </p:sldIdLst>
  <p:sldSz cx="9144000" cy="5143500" type="screen16x9"/>
  <p:notesSz cx="6858000" cy="9144000"/>
  <p:defaultTextStyle>
    <a:lvl1pPr marL="0" algn="l" rtl="0" latinLnBrk="0">
      <a:defRPr lang="sv-SE" sz="1800" kern="1200">
        <a:solidFill>
          <a:schemeClr val="tx1"/>
        </a:solidFill>
        <a:latin typeface="+mn-lt"/>
        <a:ea typeface="+mn-ea"/>
        <a:cs typeface="+mn-cs"/>
      </a:defRPr>
    </a:lvl1pPr>
    <a:lvl2pPr marL="457200" algn="l" rtl="0" latinLnBrk="0">
      <a:defRPr lang="sv-SE" sz="1800" kern="1200">
        <a:solidFill>
          <a:schemeClr val="tx1"/>
        </a:solidFill>
        <a:latin typeface="+mn-lt"/>
        <a:ea typeface="+mn-ea"/>
        <a:cs typeface="+mn-cs"/>
      </a:defRPr>
    </a:lvl2pPr>
    <a:lvl3pPr marL="914400" algn="l" rtl="0" latinLnBrk="0">
      <a:defRPr lang="sv-SE" sz="1800" kern="1200">
        <a:solidFill>
          <a:schemeClr val="tx1"/>
        </a:solidFill>
        <a:latin typeface="+mn-lt"/>
        <a:ea typeface="+mn-ea"/>
        <a:cs typeface="+mn-cs"/>
      </a:defRPr>
    </a:lvl3pPr>
    <a:lvl4pPr marL="1371600" algn="l" rtl="0" latinLnBrk="0">
      <a:defRPr lang="sv-SE" sz="1800" kern="1200">
        <a:solidFill>
          <a:schemeClr val="tx1"/>
        </a:solidFill>
        <a:latin typeface="+mn-lt"/>
        <a:ea typeface="+mn-ea"/>
        <a:cs typeface="+mn-cs"/>
      </a:defRPr>
    </a:lvl4pPr>
    <a:lvl5pPr marL="1828800" algn="l" rtl="0" latinLnBrk="0">
      <a:defRPr lang="sv-SE" sz="1800" kern="1200">
        <a:solidFill>
          <a:schemeClr val="tx1"/>
        </a:solidFill>
        <a:latin typeface="+mn-lt"/>
        <a:ea typeface="+mn-ea"/>
        <a:cs typeface="+mn-cs"/>
      </a:defRPr>
    </a:lvl5pPr>
    <a:lvl6pPr marL="2286000" algn="l" rtl="0" latinLnBrk="0">
      <a:defRPr lang="sv-SE" sz="1800" kern="1200">
        <a:solidFill>
          <a:schemeClr val="tx1"/>
        </a:solidFill>
        <a:latin typeface="+mn-lt"/>
        <a:ea typeface="+mn-ea"/>
        <a:cs typeface="+mn-cs"/>
      </a:defRPr>
    </a:lvl6pPr>
    <a:lvl7pPr marL="2743200" algn="l" rtl="0" latinLnBrk="0">
      <a:defRPr lang="sv-SE" sz="1800" kern="1200">
        <a:solidFill>
          <a:schemeClr val="tx1"/>
        </a:solidFill>
        <a:latin typeface="+mn-lt"/>
        <a:ea typeface="+mn-ea"/>
        <a:cs typeface="+mn-cs"/>
      </a:defRPr>
    </a:lvl7pPr>
    <a:lvl8pPr marL="3200400" algn="l" rtl="0" latinLnBrk="0">
      <a:defRPr lang="sv-SE" sz="1800" kern="1200">
        <a:solidFill>
          <a:schemeClr val="tx1"/>
        </a:solidFill>
        <a:latin typeface="+mn-lt"/>
        <a:ea typeface="+mn-ea"/>
        <a:cs typeface="+mn-cs"/>
      </a:defRPr>
    </a:lvl8pPr>
    <a:lvl9pPr marL="3657600" algn="l" rtl="0" latinLnBrk="0">
      <a:defRPr lang="sv-SE" sz="1800" kern="1200">
        <a:solidFill>
          <a:schemeClr val="tx1"/>
        </a:solidFill>
        <a:latin typeface="+mn-lt"/>
        <a:ea typeface="+mn-ea"/>
        <a:cs typeface="+mn-cs"/>
      </a:defRPr>
    </a:lvl9pPr>
    <a:extLst/>
  </p:defaultTextStyle>
  <p:extLst>
    <p:ext uri="{EFAFB233-063F-42B5-8137-9DF3F51BA10A}">
      <p15:sldGuideLst xmlns:p15="http://schemas.microsoft.com/office/powerpoint/2012/main">
        <p15:guide id="1" orient="horz" pos="1716">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öran Bryntse" initials="GB"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00" autoAdjust="0"/>
    <p:restoredTop sz="87654" autoAdjust="0"/>
  </p:normalViewPr>
  <p:slideViewPr>
    <p:cSldViewPr>
      <p:cViewPr varScale="1">
        <p:scale>
          <a:sx n="95" d="100"/>
          <a:sy n="95" d="100"/>
        </p:scale>
        <p:origin x="1768" y="176"/>
      </p:cViewPr>
      <p:guideLst>
        <p:guide orient="horz" pos="1716"/>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1-12T12:52:15.406" idx="10">
    <p:pos x="10" y="10"/>
    <p:text>Elanvändningen i Sverige har minskat med 18 TWh under 2000-talet, motsvarande tre reaktorers produktion. Samtidigt har vindkraften ökat med ca 25 TWH, motsvarande ca 4 reaktorer och kommer att öka med motsvarande 2  reaktorer till inom de närmaste tre åren. Inga problem att Sverige ska vara utan kärnkraft redan 2035.</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1-12T12:50:47.101" idx="9">
    <p:pos x="10" y="10"/>
    <p:text>Ny kärnkraft är ett gigantiskt slöseri med pengar. Det kostar minst 50 ggr mer att reducera koldioxiden i atmosfären med kärnkraft jämfört med om man väljer förnybar energi</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1-12T12:48:23.570" idx="8">
    <p:pos x="10" y="10"/>
    <p:text>Avfallslagret bör ligga minst 30 km från närmaste reaktor så att det är tillgängligt även efter en eventuell härdsmälta. Forsmark är inte heller bra ur jordbävningssynvinkel. Storuman eller Hultsfred har mycket stabilare berg.</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latinLnBrk="0">
              <a:defRPr lang="sv-SE" sz="1200"/>
            </a:lvl1pPr>
            <a:extLst/>
          </a:lstStyle>
          <a:p>
            <a:endParaRPr lang="sv-SE"/>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latinLnBrk="0">
              <a:defRPr lang="sv-SE" sz="1200"/>
            </a:lvl1pPr>
            <a:extLst/>
          </a:lstStyle>
          <a:p>
            <a:fld id="{A8ADFD5B-A66C-449C-B6E8-FB716D07777D}" type="datetimeFigureOut">
              <a:rPr lang="sv-SE"/>
              <a:pPr/>
              <a:t>2024-04-10</a:t>
            </a:fld>
            <a:endParaRPr lang="sv-S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rtlCol="0" anchor="ctr"/>
          <a:lstStyle/>
          <a:p>
            <a:endParaRPr lang="sv-SE"/>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sv-SE"/>
              <a:t>Klicka för att ändra formatet för bakgrundstexten</a:t>
            </a:r>
          </a:p>
          <a:p>
            <a:pPr lvl="1"/>
            <a:r>
              <a:rPr lang="sv-SE"/>
              <a:t>Nivå två</a:t>
            </a:r>
          </a:p>
          <a:p>
            <a:pPr lvl="2"/>
            <a:r>
              <a:rPr lang="sv-SE"/>
              <a:t>Nivå tre</a:t>
            </a:r>
          </a:p>
          <a:p>
            <a:pPr lvl="3"/>
            <a:r>
              <a:rPr lang="sv-SE"/>
              <a:t>Nivå fyra</a:t>
            </a:r>
          </a:p>
          <a:p>
            <a:pPr lvl="4"/>
            <a:r>
              <a:rPr lang="sv-SE"/>
              <a:t>Nivå fem</a:t>
            </a:r>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latinLnBrk="0">
              <a:defRPr lang="sv-SE" sz="1200"/>
            </a:lvl1pPr>
            <a:extLst/>
          </a:lstStyle>
          <a:p>
            <a:endParaRPr lang="sv-S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latinLnBrk="0">
              <a:defRPr lang="sv-SE" sz="1200"/>
            </a:lvl1pPr>
            <a:extLst/>
          </a:lstStyle>
          <a:p>
            <a:fld id="{CA5D3BF3-D352-46FC-8343-31F56E6730EA}" type="slidenum">
              <a:rPr/>
              <a:pPr/>
              <a:t>‹#›</a:t>
            </a:fld>
            <a:endParaRPr lang="sv-SE"/>
          </a:p>
        </p:txBody>
      </p:sp>
    </p:spTree>
    <p:extLst>
      <p:ext uri="{BB962C8B-B14F-4D97-AF65-F5344CB8AC3E}">
        <p14:creationId xmlns:p14="http://schemas.microsoft.com/office/powerpoint/2010/main" val="3108560192"/>
      </p:ext>
    </p:extLst>
  </p:cSld>
  <p:clrMap bg1="lt1" tx1="dk1" bg2="lt2" tx2="dk2" accent1="accent1" accent2="accent2" accent3="accent3" accent4="accent4" accent5="accent5" accent6="accent6" hlink="hlink" folHlink="folHlink"/>
  <p:notesStyle>
    <a:lvl1pPr marL="0" algn="l" rtl="0" latinLnBrk="0">
      <a:defRPr lang="sv-SE" sz="1200" kern="1200">
        <a:solidFill>
          <a:schemeClr val="tx1"/>
        </a:solidFill>
        <a:latin typeface="+mn-lt"/>
        <a:ea typeface="+mn-ea"/>
        <a:cs typeface="+mn-cs"/>
      </a:defRPr>
    </a:lvl1pPr>
    <a:lvl2pPr marL="457200" algn="l" rtl="0" latinLnBrk="0">
      <a:defRPr lang="sv-SE" sz="1200" kern="1200">
        <a:solidFill>
          <a:schemeClr val="tx1"/>
        </a:solidFill>
        <a:latin typeface="+mn-lt"/>
        <a:ea typeface="+mn-ea"/>
        <a:cs typeface="+mn-cs"/>
      </a:defRPr>
    </a:lvl2pPr>
    <a:lvl3pPr marL="914400" algn="l" rtl="0" latinLnBrk="0">
      <a:defRPr lang="sv-SE" sz="1200" kern="1200">
        <a:solidFill>
          <a:schemeClr val="tx1"/>
        </a:solidFill>
        <a:latin typeface="+mn-lt"/>
        <a:ea typeface="+mn-ea"/>
        <a:cs typeface="+mn-cs"/>
      </a:defRPr>
    </a:lvl3pPr>
    <a:lvl4pPr marL="1371600" algn="l" rtl="0" latinLnBrk="0">
      <a:defRPr lang="sv-SE" sz="1200" kern="1200">
        <a:solidFill>
          <a:schemeClr val="tx1"/>
        </a:solidFill>
        <a:latin typeface="+mn-lt"/>
        <a:ea typeface="+mn-ea"/>
        <a:cs typeface="+mn-cs"/>
      </a:defRPr>
    </a:lvl4pPr>
    <a:lvl5pPr marL="1828800" algn="l" rtl="0" latinLnBrk="0">
      <a:defRPr lang="sv-SE" sz="1200" kern="1200">
        <a:solidFill>
          <a:schemeClr val="tx1"/>
        </a:solidFill>
        <a:latin typeface="+mn-lt"/>
        <a:ea typeface="+mn-ea"/>
        <a:cs typeface="+mn-cs"/>
      </a:defRPr>
    </a:lvl5pPr>
    <a:lvl6pPr marL="2286000" algn="l" rtl="0" latinLnBrk="0">
      <a:defRPr lang="sv-SE" sz="1200" kern="1200">
        <a:solidFill>
          <a:schemeClr val="tx1"/>
        </a:solidFill>
        <a:latin typeface="+mn-lt"/>
        <a:ea typeface="+mn-ea"/>
        <a:cs typeface="+mn-cs"/>
      </a:defRPr>
    </a:lvl6pPr>
    <a:lvl7pPr marL="2743200" algn="l" rtl="0" latinLnBrk="0">
      <a:defRPr lang="sv-SE" sz="1200" kern="1200">
        <a:solidFill>
          <a:schemeClr val="tx1"/>
        </a:solidFill>
        <a:latin typeface="+mn-lt"/>
        <a:ea typeface="+mn-ea"/>
        <a:cs typeface="+mn-cs"/>
      </a:defRPr>
    </a:lvl7pPr>
    <a:lvl8pPr marL="3200400" algn="l" rtl="0" latinLnBrk="0">
      <a:defRPr lang="sv-SE" sz="1200" kern="1200">
        <a:solidFill>
          <a:schemeClr val="tx1"/>
        </a:solidFill>
        <a:latin typeface="+mn-lt"/>
        <a:ea typeface="+mn-ea"/>
        <a:cs typeface="+mn-cs"/>
      </a:defRPr>
    </a:lvl8pPr>
    <a:lvl9pPr marL="3657600" algn="l" rtl="0" latinLnBrk="0">
      <a:defRPr lang="sv-SE"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Elanvändningen i Sverige har minskat med 18 TWh under 2000-talet, motsvarande ca tre kärnreaktorer. Vindkraften har under samma tid ökat med motsvarande fyra reaktorer. Sverige har exporterar rekordmycket el under senaste åren</a:t>
            </a:r>
          </a:p>
        </p:txBody>
      </p:sp>
      <p:sp>
        <p:nvSpPr>
          <p:cNvPr id="4" name="Platshållare för bildnummer 3"/>
          <p:cNvSpPr>
            <a:spLocks noGrp="1"/>
          </p:cNvSpPr>
          <p:nvPr>
            <p:ph type="sldNum" sz="quarter" idx="5"/>
          </p:nvPr>
        </p:nvSpPr>
        <p:spPr/>
        <p:txBody>
          <a:bodyPr/>
          <a:lstStyle/>
          <a:p>
            <a:fld id="{CA5D3BF3-D352-46FC-8343-31F56E6730EA}" type="slidenum">
              <a:rPr lang="sv-SE" smtClean="0"/>
              <a:pPr/>
              <a:t>5</a:t>
            </a:fld>
            <a:endParaRPr lang="sv-SE"/>
          </a:p>
        </p:txBody>
      </p:sp>
    </p:spTree>
    <p:extLst>
      <p:ext uri="{BB962C8B-B14F-4D97-AF65-F5344CB8AC3E}">
        <p14:creationId xmlns:p14="http://schemas.microsoft.com/office/powerpoint/2010/main" val="738564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reducera koldioxid med ny kärnkraft blir minst 50 ggr dyrare än med förnybar energi. Påståendet att kärnkraften är fossilfri är en bluff. I ett livscykelperspektiv  är kärnkraften mycket sämre för klimatet än förnybar energi. Dessutom tillkommer omfattande utsläpp av varmvatten som dessutom stimulerar algblomningen.</a:t>
            </a:r>
          </a:p>
        </p:txBody>
      </p:sp>
      <p:sp>
        <p:nvSpPr>
          <p:cNvPr id="4" name="Platshållare för bildnummer 3"/>
          <p:cNvSpPr>
            <a:spLocks noGrp="1"/>
          </p:cNvSpPr>
          <p:nvPr>
            <p:ph type="sldNum" sz="quarter" idx="5"/>
          </p:nvPr>
        </p:nvSpPr>
        <p:spPr/>
        <p:txBody>
          <a:bodyPr/>
          <a:lstStyle/>
          <a:p>
            <a:fld id="{CA5D3BF3-D352-46FC-8343-31F56E6730EA}" type="slidenum">
              <a:rPr lang="sv-SE" smtClean="0"/>
              <a:pPr/>
              <a:t>8</a:t>
            </a:fld>
            <a:endParaRPr lang="sv-SE"/>
          </a:p>
        </p:txBody>
      </p:sp>
    </p:spTree>
    <p:extLst>
      <p:ext uri="{BB962C8B-B14F-4D97-AF65-F5344CB8AC3E}">
        <p14:creationId xmlns:p14="http://schemas.microsoft.com/office/powerpoint/2010/main" val="2886631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Urberget i Forsmark är inte stabilt och läcker. Dessutom är området inte lämpligt ur jordbävningssynvinkel. Jordbävningar kommer troligen att inträffa efter nästa istid, kanske om tiotusen år. Mycket stabilare berg finns i Storuman eller Hultsfred. </a:t>
            </a:r>
          </a:p>
        </p:txBody>
      </p:sp>
      <p:sp>
        <p:nvSpPr>
          <p:cNvPr id="4" name="Platshållare för bildnummer 3"/>
          <p:cNvSpPr>
            <a:spLocks noGrp="1"/>
          </p:cNvSpPr>
          <p:nvPr>
            <p:ph type="sldNum" sz="quarter" idx="5"/>
          </p:nvPr>
        </p:nvSpPr>
        <p:spPr/>
        <p:txBody>
          <a:bodyPr/>
          <a:lstStyle/>
          <a:p>
            <a:fld id="{CA5D3BF3-D352-46FC-8343-31F56E6730EA}" type="slidenum">
              <a:rPr lang="sv-SE" smtClean="0"/>
              <a:pPr/>
              <a:t>15</a:t>
            </a:fld>
            <a:endParaRPr lang="sv-SE"/>
          </a:p>
        </p:txBody>
      </p:sp>
    </p:spTree>
    <p:extLst>
      <p:ext uri="{BB962C8B-B14F-4D97-AF65-F5344CB8AC3E}">
        <p14:creationId xmlns:p14="http://schemas.microsoft.com/office/powerpoint/2010/main" val="250296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Rubrikbild">
    <p:bg>
      <p:bgRef idx="1001">
        <a:schemeClr val="bg2"/>
      </p:bgRef>
    </p:bg>
    <p:spTree>
      <p:nvGrpSpPr>
        <p:cNvPr id="1" name=""/>
        <p:cNvGrpSpPr/>
        <p:nvPr/>
      </p:nvGrpSpPr>
      <p:grpSpPr>
        <a:xfrm>
          <a:off x="0" y="0"/>
          <a:ext cx="0" cy="0"/>
          <a:chOff x="0" y="0"/>
          <a:chExt cx="0" cy="0"/>
        </a:xfrm>
      </p:grpSpPr>
      <p:sp>
        <p:nvSpPr>
          <p:cNvPr id="7" name="Rectangle 6"/>
          <p:cNvSpPr/>
          <p:nvPr/>
        </p:nvSpPr>
        <p:spPr>
          <a:xfrm>
            <a:off x="0" y="4478274"/>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sv-SE"/>
          </a:p>
        </p:txBody>
      </p:sp>
      <p:sp>
        <p:nvSpPr>
          <p:cNvPr id="10" name="Rectangle 9"/>
          <p:cNvSpPr/>
          <p:nvPr/>
        </p:nvSpPr>
        <p:spPr>
          <a:xfrm>
            <a:off x="-9144" y="4539996"/>
            <a:ext cx="2249424"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sv-SE"/>
          </a:p>
        </p:txBody>
      </p:sp>
      <p:sp>
        <p:nvSpPr>
          <p:cNvPr id="11" name="Rectangle 10"/>
          <p:cNvSpPr/>
          <p:nvPr/>
        </p:nvSpPr>
        <p:spPr>
          <a:xfrm>
            <a:off x="2359152" y="4533138"/>
            <a:ext cx="6784848"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sv-SE"/>
          </a:p>
        </p:txBody>
      </p:sp>
      <p:sp>
        <p:nvSpPr>
          <p:cNvPr id="9" name="Subtitle 8"/>
          <p:cNvSpPr>
            <a:spLocks noGrp="1"/>
          </p:cNvSpPr>
          <p:nvPr>
            <p:ph type="subTitle" idx="1"/>
          </p:nvPr>
        </p:nvSpPr>
        <p:spPr>
          <a:xfrm>
            <a:off x="2362200" y="4537528"/>
            <a:ext cx="6515100" cy="514350"/>
          </a:xfrm>
        </p:spPr>
        <p:txBody>
          <a:bodyPr anchor="ctr"/>
          <a:lstStyle>
            <a:lvl1pPr marL="0" indent="0" algn="l" eaLnBrk="1" latinLnBrk="0" hangingPunct="1">
              <a:buNone/>
              <a:defRPr kumimoji="0" lang="sv-SE" sz="2800">
                <a:solidFill>
                  <a:srgbClr val="FFFFFF"/>
                </a:solidFill>
              </a:defRPr>
            </a:lvl1pPr>
            <a:lvl2pPr marL="457200" indent="0" algn="ctr" eaLnBrk="1" latinLnBrk="0" hangingPunct="1">
              <a:buNone/>
            </a:lvl2pPr>
            <a:lvl3pPr marL="914400" indent="0" algn="ctr" eaLnBrk="1" latinLnBrk="0" hangingPunct="1">
              <a:buNone/>
            </a:lvl3pPr>
            <a:lvl4pPr marL="1371600" indent="0" algn="ctr" eaLnBrk="1" latinLnBrk="0" hangingPunct="1">
              <a:buNone/>
            </a:lvl4pPr>
            <a:lvl5pPr marL="1828800" indent="0" algn="ctr" eaLnBrk="1" latinLnBrk="0" hangingPunct="1">
              <a:buNone/>
            </a:lvl5pPr>
            <a:lvl6pPr marL="2286000" indent="0" algn="ctr" eaLnBrk="1" latinLnBrk="0" hangingPunct="1">
              <a:buNone/>
            </a:lvl6pPr>
            <a:lvl7pPr marL="2743200" indent="0" algn="ctr" eaLnBrk="1" latinLnBrk="0" hangingPunct="1">
              <a:buNone/>
            </a:lvl7pPr>
            <a:lvl8pPr marL="3200400" indent="0" algn="ctr" eaLnBrk="1" latinLnBrk="0" hangingPunct="1">
              <a:buNone/>
            </a:lvl8pPr>
            <a:lvl9pPr marL="3657600" indent="0" algn="ctr" eaLnBrk="1" latinLnBrk="0" hangingPunct="1">
              <a:buNone/>
            </a:lvl9pPr>
            <a:extLst/>
          </a:lstStyle>
          <a:p>
            <a:pPr eaLnBrk="1" latinLnBrk="0" hangingPunct="1"/>
            <a:r>
              <a:rPr kumimoji="0" lang="sv-SE"/>
              <a:t>Klicka här för att ändra format på underrubrik i bakgrunden</a:t>
            </a:r>
            <a:endParaRPr kumimoji="0"/>
          </a:p>
        </p:txBody>
      </p:sp>
      <p:sp>
        <p:nvSpPr>
          <p:cNvPr id="28" name="Date Placeholder 27"/>
          <p:cNvSpPr>
            <a:spLocks noGrp="1"/>
          </p:cNvSpPr>
          <p:nvPr>
            <p:ph type="dt" sz="half" idx="10"/>
          </p:nvPr>
        </p:nvSpPr>
        <p:spPr>
          <a:xfrm>
            <a:off x="76200" y="4551524"/>
            <a:ext cx="2057400" cy="514350"/>
          </a:xfrm>
        </p:spPr>
        <p:txBody>
          <a:bodyPr>
            <a:noAutofit/>
          </a:bodyPr>
          <a:lstStyle>
            <a:lvl1pPr algn="ctr" eaLnBrk="1" latinLnBrk="0" hangingPunct="1">
              <a:defRPr kumimoji="0" lang="sv-SE" sz="2000">
                <a:solidFill>
                  <a:srgbClr val="FFFFFF"/>
                </a:solidFill>
              </a:defRPr>
            </a:lvl1pPr>
            <a:extLst/>
          </a:lstStyle>
          <a:p>
            <a:pPr algn="ctr"/>
            <a:fld id="{047E157E-8DCB-4F70-A0AF-5EB586A91DD4}" type="datetime1">
              <a:rPr kumimoji="0" lang="sv-SE">
                <a:solidFill>
                  <a:srgbClr val="FFFFFF"/>
                </a:solidFill>
              </a:rPr>
              <a:pPr algn="ctr"/>
              <a:t>2024-04-10</a:t>
            </a:fld>
            <a:endParaRPr kumimoji="0" lang="sv-SE" sz="2000">
              <a:solidFill>
                <a:srgbClr val="FFFFFF"/>
              </a:solidFill>
            </a:endParaRPr>
          </a:p>
        </p:txBody>
      </p:sp>
      <p:sp>
        <p:nvSpPr>
          <p:cNvPr id="17" name="Footer Placeholder 16"/>
          <p:cNvSpPr>
            <a:spLocks noGrp="1"/>
          </p:cNvSpPr>
          <p:nvPr>
            <p:ph type="ftr" sz="quarter" idx="11"/>
          </p:nvPr>
        </p:nvSpPr>
        <p:spPr>
          <a:xfrm>
            <a:off x="2085393" y="177404"/>
            <a:ext cx="5867400" cy="273844"/>
          </a:xfrm>
        </p:spPr>
        <p:txBody>
          <a:bodyPr/>
          <a:lstStyle>
            <a:lvl1pPr algn="r" eaLnBrk="1" latinLnBrk="0" hangingPunct="1">
              <a:defRPr kumimoji="0" lang="sv-SE">
                <a:solidFill>
                  <a:schemeClr val="tx2"/>
                </a:solidFill>
              </a:defRPr>
            </a:lvl1pPr>
            <a:extLst/>
          </a:lstStyle>
          <a:p>
            <a:pPr algn="r"/>
            <a:endParaRPr kumimoji="0" lang="sv-SE">
              <a:solidFill>
                <a:schemeClr val="tx2"/>
              </a:solidFill>
            </a:endParaRPr>
          </a:p>
        </p:txBody>
      </p:sp>
      <p:sp>
        <p:nvSpPr>
          <p:cNvPr id="29" name="Slide Number Placeholder 28"/>
          <p:cNvSpPr>
            <a:spLocks noGrp="1"/>
          </p:cNvSpPr>
          <p:nvPr>
            <p:ph type="sldNum" sz="quarter" idx="12"/>
          </p:nvPr>
        </p:nvSpPr>
        <p:spPr>
          <a:xfrm>
            <a:off x="8001000" y="171450"/>
            <a:ext cx="838200" cy="285750"/>
          </a:xfrm>
        </p:spPr>
        <p:txBody>
          <a:bodyPr/>
          <a:lstStyle>
            <a:lvl1pPr eaLnBrk="1" latinLnBrk="0" hangingPunct="1">
              <a:defRPr kumimoji="0" lang="sv-SE">
                <a:solidFill>
                  <a:schemeClr val="tx2"/>
                </a:solidFill>
              </a:defRPr>
            </a:lvl1pPr>
            <a:extLst/>
          </a:lstStyle>
          <a:p>
            <a:fld id="{8F82E0A0-C266-4798-8C8F-B9F91E9DA37E}" type="slidenum">
              <a:rPr kumimoji="0" lang="sv-SE">
                <a:solidFill>
                  <a:schemeClr val="tx2"/>
                </a:solidFill>
              </a:rPr>
              <a:pPr/>
              <a:t>‹#›</a:t>
            </a:fld>
            <a:endParaRPr kumimoji="0" lang="sv-SE">
              <a:solidFill>
                <a:schemeClr val="tx2"/>
              </a:solidFill>
            </a:endParaRPr>
          </a:p>
        </p:txBody>
      </p:sp>
      <p:sp>
        <p:nvSpPr>
          <p:cNvPr id="12" name="Rectangle 11"/>
          <p:cNvSpPr>
            <a:spLocks noGrp="1"/>
          </p:cNvSpPr>
          <p:nvPr>
            <p:ph type="title"/>
          </p:nvPr>
        </p:nvSpPr>
        <p:spPr>
          <a:xfrm>
            <a:off x="2362200" y="2343150"/>
            <a:ext cx="6477000" cy="2038350"/>
          </a:xfrm>
        </p:spPr>
        <p:txBody>
          <a:bodyPr rtlCol="0" anchor="b"/>
          <a:lstStyle>
            <a:lvl1pPr eaLnBrk="1" latinLnBrk="0" hangingPunct="1">
              <a:defRPr kumimoji="0" lang="sv-SE" cap="all" baseline="0"/>
            </a:lvl1pPr>
            <a:extLst/>
          </a:lstStyle>
          <a:p>
            <a:pPr eaLnBrk="1" latinLnBrk="0" hangingPunct="1"/>
            <a:r>
              <a:rPr kumimoji="0" lang="sv-SE"/>
              <a:t>Klicka här för att ändra format</a:t>
            </a:r>
            <a:endParaRPr kumimoji="0"/>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npassad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pPr eaLnBrk="1" latinLnBrk="0" hangingPunct="1"/>
            <a:r>
              <a:rPr kumimoji="0" lang="sv-SE"/>
              <a:t>Klicka här för att ändra format</a:t>
            </a:r>
            <a:endParaRPr kumimoji="0"/>
          </a:p>
        </p:txBody>
      </p:sp>
      <p:sp>
        <p:nvSpPr>
          <p:cNvPr id="3" name="Rectangle 2"/>
          <p:cNvSpPr>
            <a:spLocks noGrp="1"/>
          </p:cNvSpPr>
          <p:nvPr>
            <p:ph type="dt" sz="half" idx="10"/>
          </p:nvPr>
        </p:nvSpPr>
        <p:spPr/>
        <p:txBody>
          <a:bodyPr/>
          <a:lstStyle/>
          <a:p>
            <a:fld id="{E4606EA6-EFEA-4C30-9264-4F9291A5780D}" type="datetime1">
              <a:rPr kumimoji="0" lang="sv-SE"/>
              <a:pPr/>
              <a:t>2024-04-10</a:t>
            </a:fld>
            <a:endParaRPr kumimoji="0" lang="sv-SE"/>
          </a:p>
        </p:txBody>
      </p:sp>
      <p:sp>
        <p:nvSpPr>
          <p:cNvPr id="4" name="Rectangle 3"/>
          <p:cNvSpPr>
            <a:spLocks noGrp="1"/>
          </p:cNvSpPr>
          <p:nvPr>
            <p:ph type="ftr" sz="quarter" idx="11"/>
          </p:nvPr>
        </p:nvSpPr>
        <p:spPr/>
        <p:txBody>
          <a:bodyPr/>
          <a:lstStyle/>
          <a:p>
            <a:endParaRPr kumimoji="0" lang="sv-SE"/>
          </a:p>
        </p:txBody>
      </p:sp>
      <p:sp>
        <p:nvSpPr>
          <p:cNvPr id="5" name="Rectangle 4"/>
          <p:cNvSpPr>
            <a:spLocks noGrp="1"/>
          </p:cNvSpPr>
          <p:nvPr>
            <p:ph type="sldNum" sz="quarter" idx="12"/>
          </p:nvPr>
        </p:nvSpPr>
        <p:spPr/>
        <p:txBody>
          <a:bodyPr/>
          <a:lstStyle/>
          <a:p>
            <a:pPr algn="ctr"/>
            <a:fld id="{8F82E0A0-C266-4798-8C8F-B9F91E9DA37E}" type="slidenum">
              <a:rPr kumimoji="0" lang="sv-SE" sz="1400" b="1">
                <a:solidFill>
                  <a:srgbClr val="FFFFFF"/>
                </a:solidFill>
              </a:rPr>
              <a:pPr algn="ctr"/>
              <a:t>‹#›</a:t>
            </a:fld>
            <a:endParaRPr kumimoji="0" lang="sv-SE"/>
          </a:p>
        </p:txBody>
      </p:sp>
      <p:sp>
        <p:nvSpPr>
          <p:cNvPr id="7" name="Rectangle 6"/>
          <p:cNvSpPr>
            <a:spLocks noGrp="1"/>
          </p:cNvSpPr>
          <p:nvPr>
            <p:ph sz="quarter" idx="13"/>
          </p:nvPr>
        </p:nvSpPr>
        <p:spPr>
          <a:xfrm>
            <a:off x="609600" y="1352550"/>
            <a:ext cx="8153400" cy="3276600"/>
          </a:xfrm>
        </p:spPr>
        <p:txBody>
          <a:bodyPr/>
          <a:lstStyle/>
          <a:p>
            <a:pPr lvl="0" eaLnBrk="1" latinLnBrk="0" hangingPunct="1"/>
            <a:r>
              <a:rPr kumimoji="0" lang="sv-SE"/>
              <a:t>Klicka här för att ändra format på bakgrundstexten</a:t>
            </a:r>
          </a:p>
          <a:p>
            <a:pPr lvl="1" eaLnBrk="1" latinLnBrk="0" hangingPunct="1"/>
            <a:r>
              <a:rPr kumimoji="0" lang="sv-SE"/>
              <a:t>Nivå två</a:t>
            </a:r>
          </a:p>
          <a:p>
            <a:pPr lvl="2" eaLnBrk="1" latinLnBrk="0" hangingPunct="1"/>
            <a:r>
              <a:rPr kumimoji="0" lang="sv-SE"/>
              <a:t>Nivå tre</a:t>
            </a:r>
          </a:p>
          <a:p>
            <a:pPr lvl="3" eaLnBrk="1" latinLnBrk="0" hangingPunct="1"/>
            <a:r>
              <a:rPr kumimoji="0" lang="sv-SE"/>
              <a:t>Nivå fyra</a:t>
            </a:r>
          </a:p>
          <a:p>
            <a:pPr lvl="4" eaLnBrk="1" latinLnBrk="0" hangingPunct="1"/>
            <a:r>
              <a:rPr kumimoji="0" lang="sv-SE"/>
              <a:t>Nivå fem</a:t>
            </a:r>
            <a:endParaRPr kumimoji="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vsnittsrubrik">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057400"/>
            <a:ext cx="7123113" cy="1254919"/>
          </a:xfrm>
        </p:spPr>
        <p:txBody>
          <a:bodyPr anchor="t"/>
          <a:lstStyle>
            <a:lvl1pPr eaLnBrk="1" latinLnBrk="0" hangingPunct="1">
              <a:buNone/>
              <a:defRPr kumimoji="0" lang="sv-SE" sz="2800">
                <a:solidFill>
                  <a:schemeClr val="tx2"/>
                </a:solidFill>
              </a:defRPr>
            </a:lvl1pPr>
            <a:lvl2pPr eaLnBrk="1" latinLnBrk="0" hangingPunct="1">
              <a:buNone/>
              <a:defRPr kumimoji="0" lang="sv-SE" sz="1800">
                <a:solidFill>
                  <a:schemeClr val="tx1">
                    <a:tint val="75000"/>
                  </a:schemeClr>
                </a:solidFill>
              </a:defRPr>
            </a:lvl2pPr>
            <a:lvl3pPr eaLnBrk="1" latinLnBrk="0" hangingPunct="1">
              <a:buNone/>
              <a:defRPr kumimoji="0" lang="sv-SE" sz="1600">
                <a:solidFill>
                  <a:schemeClr val="tx1">
                    <a:tint val="75000"/>
                  </a:schemeClr>
                </a:solidFill>
              </a:defRPr>
            </a:lvl3pPr>
            <a:lvl4pPr eaLnBrk="1" latinLnBrk="0" hangingPunct="1">
              <a:buNone/>
              <a:defRPr kumimoji="0" lang="sv-SE" sz="1400">
                <a:solidFill>
                  <a:schemeClr val="tx1">
                    <a:tint val="75000"/>
                  </a:schemeClr>
                </a:solidFill>
              </a:defRPr>
            </a:lvl4pPr>
            <a:lvl5pPr eaLnBrk="1" latinLnBrk="0" hangingPunct="1">
              <a:buNone/>
              <a:defRPr kumimoji="0" lang="sv-SE" sz="1400">
                <a:solidFill>
                  <a:schemeClr val="tx1">
                    <a:tint val="75000"/>
                  </a:schemeClr>
                </a:solidFill>
              </a:defRPr>
            </a:lvl5pPr>
            <a:extLst/>
          </a:lstStyle>
          <a:p>
            <a:pPr lvl="0" eaLnBrk="1" latinLnBrk="0" hangingPunct="1"/>
            <a:r>
              <a:rPr kumimoji="0" lang="sv-SE"/>
              <a:t>Klicka här för att ändra format på bakgrundstexten</a:t>
            </a:r>
          </a:p>
        </p:txBody>
      </p:sp>
      <p:sp>
        <p:nvSpPr>
          <p:cNvPr id="7" name="Rectangle 6"/>
          <p:cNvSpPr/>
          <p:nvPr/>
        </p:nvSpPr>
        <p:spPr>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sv-SE"/>
          </a:p>
        </p:txBody>
      </p:sp>
      <p:sp>
        <p:nvSpPr>
          <p:cNvPr id="8" name="Rectangle 7"/>
          <p:cNvSpPr/>
          <p:nvPr/>
        </p:nvSpPr>
        <p:spPr>
          <a:xfrm>
            <a:off x="0" y="1200150"/>
            <a:ext cx="1295400" cy="7429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sv-SE"/>
          </a:p>
        </p:txBody>
      </p:sp>
      <p:sp>
        <p:nvSpPr>
          <p:cNvPr id="9" name="Rectangle 8"/>
          <p:cNvSpPr/>
          <p:nvPr/>
        </p:nvSpPr>
        <p:spPr>
          <a:xfrm>
            <a:off x="1371600" y="1200150"/>
            <a:ext cx="7772400" cy="7429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sv-SE"/>
          </a:p>
        </p:txBody>
      </p:sp>
      <p:sp>
        <p:nvSpPr>
          <p:cNvPr id="2" name="Title 1"/>
          <p:cNvSpPr>
            <a:spLocks noGrp="1"/>
          </p:cNvSpPr>
          <p:nvPr>
            <p:ph type="title" hasCustomPrompt="1"/>
          </p:nvPr>
        </p:nvSpPr>
        <p:spPr>
          <a:xfrm>
            <a:off x="1371600" y="1200150"/>
            <a:ext cx="7620000" cy="742950"/>
          </a:xfrm>
        </p:spPr>
        <p:txBody>
          <a:bodyPr/>
          <a:lstStyle>
            <a:lvl1pPr algn="l" eaLnBrk="1" latinLnBrk="0" hangingPunct="1">
              <a:buNone/>
              <a:defRPr kumimoji="0" lang="sv-SE" sz="4400" b="0" cap="none">
                <a:solidFill>
                  <a:srgbClr val="FFFFFF"/>
                </a:solidFill>
              </a:defRPr>
            </a:lvl1pPr>
            <a:extLst/>
          </a:lstStyle>
          <a:p>
            <a:r>
              <a:rPr kumimoji="0" lang="sv-SE"/>
              <a:t>Klicka för att ändra formatet för bakgrundsrubriken</a:t>
            </a:r>
          </a:p>
        </p:txBody>
      </p:sp>
      <p:sp>
        <p:nvSpPr>
          <p:cNvPr id="12" name="Date Placeholder 11"/>
          <p:cNvSpPr>
            <a:spLocks noGrp="1"/>
          </p:cNvSpPr>
          <p:nvPr>
            <p:ph type="dt" sz="half" idx="10"/>
          </p:nvPr>
        </p:nvSpPr>
        <p:spPr/>
        <p:txBody>
          <a:bodyPr/>
          <a:lstStyle/>
          <a:p>
            <a:fld id="{6FCF9F07-3BC7-4570-B054-79111B0A380C}" type="datetime1">
              <a:rPr kumimoji="0" lang="sv-SE"/>
              <a:pPr/>
              <a:t>2024-04-10</a:t>
            </a:fld>
            <a:endParaRPr kumimoji="0" lang="sv-SE"/>
          </a:p>
        </p:txBody>
      </p:sp>
      <p:sp>
        <p:nvSpPr>
          <p:cNvPr id="13" name="Slide Number Placeholder 12"/>
          <p:cNvSpPr>
            <a:spLocks noGrp="1"/>
          </p:cNvSpPr>
          <p:nvPr>
            <p:ph type="sldNum" sz="quarter" idx="11"/>
          </p:nvPr>
        </p:nvSpPr>
        <p:spPr>
          <a:xfrm>
            <a:off x="0" y="1314450"/>
            <a:ext cx="1295400" cy="526257"/>
          </a:xfrm>
        </p:spPr>
        <p:txBody>
          <a:bodyPr>
            <a:noAutofit/>
          </a:bodyPr>
          <a:lstStyle>
            <a:lvl1pPr eaLnBrk="1" latinLnBrk="0" hangingPunct="1">
              <a:defRPr kumimoji="0" lang="sv-SE" sz="2400">
                <a:solidFill>
                  <a:srgbClr val="FFFFFF"/>
                </a:solidFill>
              </a:defRPr>
            </a:lvl1pPr>
            <a:extLst/>
          </a:lstStyle>
          <a:p>
            <a:pPr algn="ctr"/>
            <a:fld id="{8F82E0A0-C266-4798-8C8F-B9F91E9DA37E}" type="slidenum">
              <a:rPr kumimoji="0" lang="sv-SE" sz="2400" b="1">
                <a:solidFill>
                  <a:srgbClr val="FFFFFF"/>
                </a:solidFill>
              </a:rPr>
              <a:pPr algn="ctr"/>
              <a:t>‹#›</a:t>
            </a:fld>
            <a:endParaRPr kumimoji="0" lang="sv-SE" sz="2400">
              <a:solidFill>
                <a:srgbClr val="FFFFFF"/>
              </a:solidFill>
            </a:endParaRPr>
          </a:p>
        </p:txBody>
      </p:sp>
      <p:sp>
        <p:nvSpPr>
          <p:cNvPr id="14" name="Footer Placeholder 13"/>
          <p:cNvSpPr>
            <a:spLocks noGrp="1"/>
          </p:cNvSpPr>
          <p:nvPr>
            <p:ph type="ftr" sz="quarter" idx="12"/>
          </p:nvPr>
        </p:nvSpPr>
        <p:spPr/>
        <p:txBody>
          <a:bodyPr/>
          <a:lstStyle/>
          <a:p>
            <a:endParaRPr kumimoji="0" lang="sv-SE"/>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0" hangingPunct="1"/>
            <a:r>
              <a:rPr kumimoji="0" lang="sv-SE"/>
              <a:t>Klicka här för att ändra format</a:t>
            </a:r>
            <a:endParaRPr kumimoji="0"/>
          </a:p>
        </p:txBody>
      </p:sp>
      <p:sp>
        <p:nvSpPr>
          <p:cNvPr id="9" name="Content Placeholder 8"/>
          <p:cNvSpPr>
            <a:spLocks noGrp="1"/>
          </p:cNvSpPr>
          <p:nvPr>
            <p:ph sz="quarter" idx="13"/>
          </p:nvPr>
        </p:nvSpPr>
        <p:spPr>
          <a:xfrm>
            <a:off x="609600" y="1352551"/>
            <a:ext cx="3886200" cy="3268624"/>
          </a:xfrm>
        </p:spPr>
        <p:txBody>
          <a:bodyPr/>
          <a:lstStyle/>
          <a:p>
            <a:pPr lvl="0" eaLnBrk="1" latinLnBrk="0" hangingPunct="1"/>
            <a:r>
              <a:rPr kumimoji="0" lang="sv-SE"/>
              <a:t>Klicka här för att ändra format på bakgrundstexten</a:t>
            </a:r>
          </a:p>
          <a:p>
            <a:pPr lvl="1" eaLnBrk="1" latinLnBrk="0" hangingPunct="1"/>
            <a:r>
              <a:rPr kumimoji="0" lang="sv-SE"/>
              <a:t>Nivå två</a:t>
            </a:r>
          </a:p>
          <a:p>
            <a:pPr lvl="2" eaLnBrk="1" latinLnBrk="0" hangingPunct="1"/>
            <a:r>
              <a:rPr kumimoji="0" lang="sv-SE"/>
              <a:t>Nivå tre</a:t>
            </a:r>
          </a:p>
          <a:p>
            <a:pPr lvl="3" eaLnBrk="1" latinLnBrk="0" hangingPunct="1"/>
            <a:r>
              <a:rPr kumimoji="0" lang="sv-SE"/>
              <a:t>Nivå fyra</a:t>
            </a:r>
          </a:p>
          <a:p>
            <a:pPr lvl="4" eaLnBrk="1" latinLnBrk="0" hangingPunct="1"/>
            <a:r>
              <a:rPr kumimoji="0" lang="sv-SE"/>
              <a:t>Nivå fem</a:t>
            </a:r>
            <a:endParaRPr kumimoji="0"/>
          </a:p>
        </p:txBody>
      </p:sp>
      <p:sp>
        <p:nvSpPr>
          <p:cNvPr id="11" name="Content Placeholder 10"/>
          <p:cNvSpPr>
            <a:spLocks noGrp="1"/>
          </p:cNvSpPr>
          <p:nvPr>
            <p:ph sz="quarter" idx="14"/>
          </p:nvPr>
        </p:nvSpPr>
        <p:spPr>
          <a:xfrm>
            <a:off x="4844901" y="1352549"/>
            <a:ext cx="3886200" cy="3268625"/>
          </a:xfrm>
        </p:spPr>
        <p:txBody>
          <a:bodyPr/>
          <a:lstStyle/>
          <a:p>
            <a:pPr lvl="0" eaLnBrk="1" latinLnBrk="0" hangingPunct="1"/>
            <a:r>
              <a:rPr kumimoji="0" lang="sv-SE"/>
              <a:t>Klicka här för att ändra format på bakgrundstexten</a:t>
            </a:r>
          </a:p>
          <a:p>
            <a:pPr lvl="1" eaLnBrk="1" latinLnBrk="0" hangingPunct="1"/>
            <a:r>
              <a:rPr kumimoji="0" lang="sv-SE"/>
              <a:t>Nivå två</a:t>
            </a:r>
          </a:p>
          <a:p>
            <a:pPr lvl="2" eaLnBrk="1" latinLnBrk="0" hangingPunct="1"/>
            <a:r>
              <a:rPr kumimoji="0" lang="sv-SE"/>
              <a:t>Nivå tre</a:t>
            </a:r>
          </a:p>
          <a:p>
            <a:pPr lvl="3" eaLnBrk="1" latinLnBrk="0" hangingPunct="1"/>
            <a:r>
              <a:rPr kumimoji="0" lang="sv-SE"/>
              <a:t>Nivå fyra</a:t>
            </a:r>
          </a:p>
          <a:p>
            <a:pPr lvl="4" eaLnBrk="1" latinLnBrk="0" hangingPunct="1"/>
            <a:r>
              <a:rPr kumimoji="0" lang="sv-SE"/>
              <a:t>Nivå fem</a:t>
            </a:r>
            <a:endParaRPr kumimoji="0"/>
          </a:p>
        </p:txBody>
      </p:sp>
      <p:sp>
        <p:nvSpPr>
          <p:cNvPr id="8" name="Date Placeholder 7"/>
          <p:cNvSpPr>
            <a:spLocks noGrp="1"/>
          </p:cNvSpPr>
          <p:nvPr>
            <p:ph type="dt" sz="half" idx="15"/>
          </p:nvPr>
        </p:nvSpPr>
        <p:spPr/>
        <p:txBody>
          <a:bodyPr rtlCol="0"/>
          <a:lstStyle/>
          <a:p>
            <a:fld id="{E4606EA6-EFEA-4C30-9264-4F9291A5780D}" type="datetime1">
              <a:rPr kumimoji="0" lang="sv-SE"/>
              <a:pPr/>
              <a:t>2024-04-10</a:t>
            </a:fld>
            <a:endParaRPr kumimoji="0" lang="sv-SE"/>
          </a:p>
        </p:txBody>
      </p:sp>
      <p:sp>
        <p:nvSpPr>
          <p:cNvPr id="10" name="Slide Number Placeholder 9"/>
          <p:cNvSpPr>
            <a:spLocks noGrp="1"/>
          </p:cNvSpPr>
          <p:nvPr>
            <p:ph type="sldNum" sz="quarter" idx="16"/>
          </p:nvPr>
        </p:nvSpPr>
        <p:spPr/>
        <p:txBody>
          <a:bodyPr rtlCol="0"/>
          <a:lstStyle/>
          <a:p>
            <a:pPr algn="ctr"/>
            <a:fld id="{8F82E0A0-C266-4798-8C8F-B9F91E9DA37E}" type="slidenum">
              <a:rPr kumimoji="0" lang="sv-SE" sz="1400" b="1">
                <a:solidFill>
                  <a:srgbClr val="FFFFFF"/>
                </a:solidFill>
              </a:rPr>
              <a:pPr algn="ctr"/>
              <a:t>‹#›</a:t>
            </a:fld>
            <a:endParaRPr kumimoji="0" lang="sv-SE"/>
          </a:p>
        </p:txBody>
      </p:sp>
      <p:sp>
        <p:nvSpPr>
          <p:cNvPr id="12" name="Footer Placeholder 11"/>
          <p:cNvSpPr>
            <a:spLocks noGrp="1"/>
          </p:cNvSpPr>
          <p:nvPr>
            <p:ph type="ftr" sz="quarter" idx="17"/>
          </p:nvPr>
        </p:nvSpPr>
        <p:spPr/>
        <p:txBody>
          <a:bodyPr rtlCol="0"/>
          <a:lstStyle/>
          <a:p>
            <a:endParaRPr kumimoji="0"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612648" y="118110"/>
            <a:ext cx="8153400" cy="1005840"/>
          </a:xfrm>
        </p:spPr>
        <p:txBody>
          <a:bodyPr anchor="b"/>
          <a:lstStyle>
            <a:lvl1pPr eaLnBrk="1" latinLnBrk="0" hangingPunct="1">
              <a:defRPr kumimoji="0" lang="sv-SE"/>
            </a:lvl1pPr>
            <a:extLst/>
          </a:lstStyle>
          <a:p>
            <a:pPr eaLnBrk="1" latinLnBrk="0" hangingPunct="1"/>
            <a:r>
              <a:rPr kumimoji="0" lang="sv-SE"/>
              <a:t>Klicka här för att ändra format</a:t>
            </a:r>
            <a:endParaRPr kumimoji="0"/>
          </a:p>
        </p:txBody>
      </p:sp>
      <p:sp>
        <p:nvSpPr>
          <p:cNvPr id="11" name="Content Placeholder 10"/>
          <p:cNvSpPr>
            <a:spLocks noGrp="1"/>
          </p:cNvSpPr>
          <p:nvPr>
            <p:ph sz="quarter" idx="13"/>
          </p:nvPr>
        </p:nvSpPr>
        <p:spPr>
          <a:xfrm>
            <a:off x="609600" y="1919818"/>
            <a:ext cx="3886200" cy="2628900"/>
          </a:xfrm>
        </p:spPr>
        <p:txBody>
          <a:bodyPr/>
          <a:lstStyle/>
          <a:p>
            <a:pPr lvl="0" eaLnBrk="1" latinLnBrk="0" hangingPunct="1"/>
            <a:r>
              <a:rPr kumimoji="0" lang="sv-SE"/>
              <a:t>Klicka här för att ändra format på bakgrundstexten</a:t>
            </a:r>
          </a:p>
          <a:p>
            <a:pPr lvl="1" eaLnBrk="1" latinLnBrk="0" hangingPunct="1"/>
            <a:r>
              <a:rPr kumimoji="0" lang="sv-SE"/>
              <a:t>Nivå två</a:t>
            </a:r>
          </a:p>
          <a:p>
            <a:pPr lvl="2" eaLnBrk="1" latinLnBrk="0" hangingPunct="1"/>
            <a:r>
              <a:rPr kumimoji="0" lang="sv-SE"/>
              <a:t>Nivå tre</a:t>
            </a:r>
          </a:p>
          <a:p>
            <a:pPr lvl="3" eaLnBrk="1" latinLnBrk="0" hangingPunct="1"/>
            <a:r>
              <a:rPr kumimoji="0" lang="sv-SE"/>
              <a:t>Nivå fyra</a:t>
            </a:r>
          </a:p>
          <a:p>
            <a:pPr lvl="4" eaLnBrk="1" latinLnBrk="0" hangingPunct="1"/>
            <a:r>
              <a:rPr kumimoji="0" lang="sv-SE"/>
              <a:t>Nivå fem</a:t>
            </a:r>
            <a:endParaRPr kumimoji="0"/>
          </a:p>
        </p:txBody>
      </p:sp>
      <p:sp>
        <p:nvSpPr>
          <p:cNvPr id="13" name="Content Placeholder 12"/>
          <p:cNvSpPr>
            <a:spLocks noGrp="1"/>
          </p:cNvSpPr>
          <p:nvPr>
            <p:ph sz="quarter" idx="14"/>
          </p:nvPr>
        </p:nvSpPr>
        <p:spPr>
          <a:xfrm>
            <a:off x="4800600" y="1919818"/>
            <a:ext cx="3886200" cy="2628900"/>
          </a:xfrm>
        </p:spPr>
        <p:txBody>
          <a:bodyPr/>
          <a:lstStyle/>
          <a:p>
            <a:pPr lvl="0" eaLnBrk="1" latinLnBrk="0" hangingPunct="1"/>
            <a:r>
              <a:rPr kumimoji="0" lang="sv-SE"/>
              <a:t>Klicka här för att ändra format på bakgrundstexten</a:t>
            </a:r>
          </a:p>
          <a:p>
            <a:pPr lvl="1" eaLnBrk="1" latinLnBrk="0" hangingPunct="1"/>
            <a:r>
              <a:rPr kumimoji="0" lang="sv-SE"/>
              <a:t>Nivå två</a:t>
            </a:r>
          </a:p>
          <a:p>
            <a:pPr lvl="2" eaLnBrk="1" latinLnBrk="0" hangingPunct="1"/>
            <a:r>
              <a:rPr kumimoji="0" lang="sv-SE"/>
              <a:t>Nivå tre</a:t>
            </a:r>
          </a:p>
          <a:p>
            <a:pPr lvl="3" eaLnBrk="1" latinLnBrk="0" hangingPunct="1"/>
            <a:r>
              <a:rPr kumimoji="0" lang="sv-SE"/>
              <a:t>Nivå fyra</a:t>
            </a:r>
          </a:p>
          <a:p>
            <a:pPr lvl="4" eaLnBrk="1" latinLnBrk="0" hangingPunct="1"/>
            <a:r>
              <a:rPr kumimoji="0" lang="sv-SE"/>
              <a:t>Nivå fem</a:t>
            </a:r>
            <a:endParaRPr kumimoji="0"/>
          </a:p>
        </p:txBody>
      </p:sp>
      <p:sp>
        <p:nvSpPr>
          <p:cNvPr id="10" name="Date Placeholder 9"/>
          <p:cNvSpPr>
            <a:spLocks noGrp="1"/>
          </p:cNvSpPr>
          <p:nvPr>
            <p:ph type="dt" sz="half" idx="15"/>
          </p:nvPr>
        </p:nvSpPr>
        <p:spPr/>
        <p:txBody>
          <a:bodyPr rtlCol="0"/>
          <a:lstStyle/>
          <a:p>
            <a:fld id="{E4606EA6-EFEA-4C30-9264-4F9291A5780D}" type="datetime1">
              <a:rPr kumimoji="0" lang="sv-SE"/>
              <a:pPr/>
              <a:t>2024-04-10</a:t>
            </a:fld>
            <a:endParaRPr kumimoji="0" lang="sv-SE"/>
          </a:p>
        </p:txBody>
      </p:sp>
      <p:sp>
        <p:nvSpPr>
          <p:cNvPr id="12" name="Slide Number Placeholder 11"/>
          <p:cNvSpPr>
            <a:spLocks noGrp="1"/>
          </p:cNvSpPr>
          <p:nvPr>
            <p:ph type="sldNum" sz="quarter" idx="16"/>
          </p:nvPr>
        </p:nvSpPr>
        <p:spPr/>
        <p:txBody>
          <a:bodyPr rtlCol="0"/>
          <a:lstStyle/>
          <a:p>
            <a:pPr algn="ctr"/>
            <a:fld id="{8F82E0A0-C266-4798-8C8F-B9F91E9DA37E}" type="slidenum">
              <a:rPr kumimoji="0" lang="sv-SE" sz="1400" b="1">
                <a:solidFill>
                  <a:srgbClr val="FFFFFF"/>
                </a:solidFill>
              </a:rPr>
              <a:pPr algn="ctr"/>
              <a:t>‹#›</a:t>
            </a:fld>
            <a:endParaRPr kumimoji="0" lang="sv-SE"/>
          </a:p>
        </p:txBody>
      </p:sp>
      <p:sp>
        <p:nvSpPr>
          <p:cNvPr id="14" name="Footer Placeholder 13"/>
          <p:cNvSpPr>
            <a:spLocks noGrp="1"/>
          </p:cNvSpPr>
          <p:nvPr>
            <p:ph type="ftr" sz="quarter" idx="17"/>
          </p:nvPr>
        </p:nvSpPr>
        <p:spPr/>
        <p:txBody>
          <a:bodyPr rtlCol="0"/>
          <a:lstStyle/>
          <a:p>
            <a:endParaRPr kumimoji="0" lang="sv-SE"/>
          </a:p>
        </p:txBody>
      </p:sp>
      <p:sp>
        <p:nvSpPr>
          <p:cNvPr id="16" name="Text Placeholder 15"/>
          <p:cNvSpPr>
            <a:spLocks noGrp="1"/>
          </p:cNvSpPr>
          <p:nvPr>
            <p:ph type="body" sz="quarter" idx="18"/>
          </p:nvPr>
        </p:nvSpPr>
        <p:spPr>
          <a:xfrm>
            <a:off x="609600" y="1362287"/>
            <a:ext cx="3886200" cy="530352"/>
          </a:xfrm>
          <a:solidFill>
            <a:schemeClr val="accent2"/>
          </a:solidFill>
        </p:spPr>
        <p:txBody>
          <a:bodyPr rtlCol="0" anchor="ctr"/>
          <a:lstStyle>
            <a:lvl1pPr eaLnBrk="1" latinLnBrk="0" hangingPunct="1">
              <a:buFontTx/>
              <a:buNone/>
              <a:defRPr kumimoji="0" lang="sv-SE" sz="2000" b="1">
                <a:solidFill>
                  <a:srgbClr val="FFFFFF"/>
                </a:solidFill>
              </a:defRPr>
            </a:lvl1pPr>
            <a:extLst/>
          </a:lstStyle>
          <a:p>
            <a:pPr lvl="0" eaLnBrk="1" latinLnBrk="0" hangingPunct="1"/>
            <a:r>
              <a:rPr kumimoji="0" lang="sv-SE"/>
              <a:t>Klicka här för att ändra format på bakgrundstexten</a:t>
            </a:r>
          </a:p>
        </p:txBody>
      </p:sp>
      <p:sp>
        <p:nvSpPr>
          <p:cNvPr id="15" name="Text Placeholder 14"/>
          <p:cNvSpPr>
            <a:spLocks noGrp="1"/>
          </p:cNvSpPr>
          <p:nvPr>
            <p:ph type="body" sz="quarter" idx="19"/>
          </p:nvPr>
        </p:nvSpPr>
        <p:spPr>
          <a:xfrm>
            <a:off x="4800600" y="1362287"/>
            <a:ext cx="3886200" cy="530352"/>
          </a:xfrm>
          <a:solidFill>
            <a:schemeClr val="accent4"/>
          </a:solidFill>
        </p:spPr>
        <p:txBody>
          <a:bodyPr rtlCol="0" anchor="ctr"/>
          <a:lstStyle>
            <a:lvl1pPr eaLnBrk="1" latinLnBrk="0" hangingPunct="1">
              <a:buFontTx/>
              <a:buNone/>
              <a:defRPr kumimoji="0" lang="sv-SE" sz="2000" b="1">
                <a:solidFill>
                  <a:srgbClr val="FFFFFF"/>
                </a:solidFill>
              </a:defRPr>
            </a:lvl1pPr>
            <a:extLst/>
          </a:lstStyle>
          <a:p>
            <a:pPr lvl="0" eaLnBrk="1" latinLnBrk="0" hangingPunct="1"/>
            <a:r>
              <a:rPr kumimoji="0" lang="sv-SE"/>
              <a:t>Klicka här för att ändra format på bakgrundstexten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0" hangingPunct="1"/>
            <a:r>
              <a:rPr kumimoji="0" lang="sv-SE"/>
              <a:t>Klicka här för att ändra format</a:t>
            </a:r>
            <a:endParaRPr kumimoji="0"/>
          </a:p>
        </p:txBody>
      </p:sp>
      <p:sp>
        <p:nvSpPr>
          <p:cNvPr id="3" name="Date Placeholder 2"/>
          <p:cNvSpPr>
            <a:spLocks noGrp="1"/>
          </p:cNvSpPr>
          <p:nvPr>
            <p:ph type="dt" sz="half" idx="10"/>
          </p:nvPr>
        </p:nvSpPr>
        <p:spPr/>
        <p:txBody>
          <a:bodyPr/>
          <a:lstStyle/>
          <a:p>
            <a:fld id="{6DFADB5D-B7A0-47E3-AD2D-B1A6F8614213}" type="datetime1">
              <a:rPr kumimoji="0" lang="sv-SE"/>
              <a:pPr/>
              <a:t>2024-04-10</a:t>
            </a:fld>
            <a:endParaRPr kumimoji="0" lang="sv-SE"/>
          </a:p>
        </p:txBody>
      </p:sp>
      <p:sp>
        <p:nvSpPr>
          <p:cNvPr id="4" name="Footer Placeholder 3"/>
          <p:cNvSpPr>
            <a:spLocks noGrp="1"/>
          </p:cNvSpPr>
          <p:nvPr>
            <p:ph type="ftr" sz="quarter" idx="11"/>
          </p:nvPr>
        </p:nvSpPr>
        <p:spPr/>
        <p:txBody>
          <a:bodyPr/>
          <a:lstStyle/>
          <a:p>
            <a:endParaRPr kumimoji="0" lang="sv-SE"/>
          </a:p>
        </p:txBody>
      </p:sp>
      <p:sp>
        <p:nvSpPr>
          <p:cNvPr id="5" name="Slide Number Placeholder 4"/>
          <p:cNvSpPr>
            <a:spLocks noGrp="1"/>
          </p:cNvSpPr>
          <p:nvPr>
            <p:ph type="sldNum" sz="quarter" idx="12"/>
          </p:nvPr>
        </p:nvSpPr>
        <p:spPr/>
        <p:txBody>
          <a:bodyPr/>
          <a:lstStyle>
            <a:lvl1pPr eaLnBrk="1" latinLnBrk="0" hangingPunct="1">
              <a:defRPr kumimoji="0" lang="sv-SE">
                <a:solidFill>
                  <a:srgbClr val="FFFFFF"/>
                </a:solidFill>
              </a:defRPr>
            </a:lvl1pPr>
            <a:extLst/>
          </a:lstStyle>
          <a:p>
            <a:fld id="{A3F7CB7D-F184-43C7-B6FD-03D728E1BBFF}" type="slidenum">
              <a:rPr kumimoji="0" lang="sv-SE">
                <a:solidFill>
                  <a:srgbClr val="FFFFFF"/>
                </a:solidFill>
              </a:rPr>
              <a:pPr/>
              <a:t>‹#›</a:t>
            </a:fld>
            <a:endParaRPr kumimoji="0" lang="sv-SE">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kumimoji="0" lang="sv-SE"/>
              <a:pPr/>
              <a:t>2024-04-10</a:t>
            </a:fld>
            <a:endParaRPr kumimoji="0" lang="sv-SE"/>
          </a:p>
        </p:txBody>
      </p:sp>
      <p:sp>
        <p:nvSpPr>
          <p:cNvPr id="3" name="Footer Placeholder 2"/>
          <p:cNvSpPr>
            <a:spLocks noGrp="1"/>
          </p:cNvSpPr>
          <p:nvPr>
            <p:ph type="ftr" sz="quarter" idx="11"/>
          </p:nvPr>
        </p:nvSpPr>
        <p:spPr/>
        <p:txBody>
          <a:bodyPr/>
          <a:lstStyle/>
          <a:p>
            <a:endParaRPr kumimoji="0" lang="sv-SE"/>
          </a:p>
        </p:txBody>
      </p:sp>
      <p:sp>
        <p:nvSpPr>
          <p:cNvPr id="4" name="Slide Number Placeholder 3"/>
          <p:cNvSpPr>
            <a:spLocks noGrp="1"/>
          </p:cNvSpPr>
          <p:nvPr>
            <p:ph type="sldNum" sz="quarter" idx="12"/>
          </p:nvPr>
        </p:nvSpPr>
        <p:spPr>
          <a:xfrm>
            <a:off x="0" y="4686300"/>
            <a:ext cx="533400" cy="285750"/>
          </a:xfrm>
        </p:spPr>
        <p:txBody>
          <a:bodyPr/>
          <a:lstStyle>
            <a:lvl1pPr eaLnBrk="1" latinLnBrk="0" hangingPunct="1">
              <a:defRPr kumimoji="0" lang="sv-SE">
                <a:solidFill>
                  <a:schemeClr val="tx2"/>
                </a:solidFill>
              </a:defRPr>
            </a:lvl1pPr>
            <a:extLst/>
          </a:lstStyle>
          <a:p>
            <a:fld id="{A3F7CB7D-F184-43C7-B6FD-03D728E1BBFF}" type="slidenum">
              <a:rPr kumimoji="0" lang="sv-SE">
                <a:solidFill>
                  <a:schemeClr val="tx2"/>
                </a:solidFill>
              </a:rPr>
              <a:pPr/>
              <a:t>‹#›</a:t>
            </a:fld>
            <a:endParaRPr kumimoji="0" lang="sv-SE">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1005840"/>
          </a:xfrm>
        </p:spPr>
        <p:txBody>
          <a:bodyPr anchor="b"/>
          <a:lstStyle>
            <a:lvl1pPr algn="l" eaLnBrk="1" latinLnBrk="0" hangingPunct="1">
              <a:buNone/>
              <a:defRPr kumimoji="0" lang="sv-SE" sz="4200" b="0"/>
            </a:lvl1pPr>
            <a:extLst/>
          </a:lstStyle>
          <a:p>
            <a:pPr eaLnBrk="1" latinLnBrk="0" hangingPunct="1"/>
            <a:r>
              <a:rPr kumimoji="0" lang="sv-SE"/>
              <a:t>Klicka här för att ändra format</a:t>
            </a:r>
            <a:endParaRPr kumimoji="0"/>
          </a:p>
        </p:txBody>
      </p:sp>
      <p:sp>
        <p:nvSpPr>
          <p:cNvPr id="5" name="Date Placeholder 4"/>
          <p:cNvSpPr>
            <a:spLocks noGrp="1"/>
          </p:cNvSpPr>
          <p:nvPr>
            <p:ph type="dt" sz="half" idx="10"/>
          </p:nvPr>
        </p:nvSpPr>
        <p:spPr/>
        <p:txBody>
          <a:bodyPr/>
          <a:lstStyle/>
          <a:p>
            <a:fld id="{F49A8198-4617-485E-9585-4840B69DBBA6}" type="datetime1">
              <a:rPr kumimoji="0" lang="sv-SE"/>
              <a:pPr/>
              <a:t>2024-04-10</a:t>
            </a:fld>
            <a:endParaRPr kumimoji="0" lang="sv-SE"/>
          </a:p>
        </p:txBody>
      </p:sp>
      <p:sp>
        <p:nvSpPr>
          <p:cNvPr id="6" name="Footer Placeholder 5"/>
          <p:cNvSpPr>
            <a:spLocks noGrp="1"/>
          </p:cNvSpPr>
          <p:nvPr>
            <p:ph type="ftr" sz="quarter" idx="11"/>
          </p:nvPr>
        </p:nvSpPr>
        <p:spPr/>
        <p:txBody>
          <a:bodyPr/>
          <a:lstStyle/>
          <a:p>
            <a:endParaRPr kumimoji="0" lang="sv-SE"/>
          </a:p>
        </p:txBody>
      </p:sp>
      <p:sp>
        <p:nvSpPr>
          <p:cNvPr id="7" name="Slide Number Placeholder 6"/>
          <p:cNvSpPr>
            <a:spLocks noGrp="1"/>
          </p:cNvSpPr>
          <p:nvPr>
            <p:ph type="sldNum" sz="quarter" idx="12"/>
          </p:nvPr>
        </p:nvSpPr>
        <p:spPr/>
        <p:txBody>
          <a:bodyPr/>
          <a:lstStyle>
            <a:lvl1pPr eaLnBrk="1" latinLnBrk="0" hangingPunct="1">
              <a:defRPr kumimoji="0" lang="sv-SE">
                <a:solidFill>
                  <a:srgbClr val="FFFFFF"/>
                </a:solidFill>
              </a:defRPr>
            </a:lvl1pPr>
            <a:extLst/>
          </a:lstStyle>
          <a:p>
            <a:fld id="{A3F7CB7D-F184-43C7-B6FD-03D728E1BBFF}" type="slidenum">
              <a:rPr kumimoji="0" lang="sv-SE">
                <a:solidFill>
                  <a:srgbClr val="FFFFFF"/>
                </a:solidFill>
              </a:rPr>
              <a:pPr/>
              <a:t>‹#›</a:t>
            </a:fld>
            <a:endParaRPr kumimoji="0" lang="sv-SE">
              <a:solidFill>
                <a:srgbClr val="FFFFFF"/>
              </a:solidFill>
            </a:endParaRPr>
          </a:p>
        </p:txBody>
      </p:sp>
      <p:sp>
        <p:nvSpPr>
          <p:cNvPr id="3" name="Text Placeholder 2"/>
          <p:cNvSpPr>
            <a:spLocks noGrp="1"/>
          </p:cNvSpPr>
          <p:nvPr>
            <p:ph type="body" idx="1"/>
          </p:nvPr>
        </p:nvSpPr>
        <p:spPr>
          <a:xfrm>
            <a:off x="609600" y="1428750"/>
            <a:ext cx="1600200" cy="31242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eaLnBrk="1" latinLnBrk="0" hangingPunct="1">
              <a:spcAft>
                <a:spcPts val="1000"/>
              </a:spcAft>
              <a:buNone/>
              <a:defRPr kumimoji="0" lang="sv-SE" sz="1800"/>
            </a:lvl1pPr>
            <a:lvl2pPr eaLnBrk="1" latinLnBrk="0" hangingPunct="1">
              <a:buNone/>
              <a:defRPr kumimoji="0" lang="sv-SE" sz="1200"/>
            </a:lvl2pPr>
            <a:lvl3pPr eaLnBrk="1" latinLnBrk="0" hangingPunct="1">
              <a:buNone/>
              <a:defRPr kumimoji="0" lang="sv-SE" sz="1000"/>
            </a:lvl3pPr>
            <a:lvl4pPr eaLnBrk="1" latinLnBrk="0" hangingPunct="1">
              <a:buNone/>
              <a:defRPr kumimoji="0" lang="sv-SE" sz="900"/>
            </a:lvl4pPr>
            <a:lvl5pPr eaLnBrk="1" latinLnBrk="0" hangingPunct="1">
              <a:buNone/>
              <a:defRPr kumimoji="0" lang="sv-SE" sz="900"/>
            </a:lvl5pPr>
            <a:extLst/>
          </a:lstStyle>
          <a:p>
            <a:pPr lvl="0" eaLnBrk="1" latinLnBrk="0" hangingPunct="1"/>
            <a:r>
              <a:rPr kumimoji="0" lang="sv-SE"/>
              <a:t>Klicka här för att ändra format på bakgrundstexten</a:t>
            </a:r>
          </a:p>
        </p:txBody>
      </p:sp>
      <p:sp>
        <p:nvSpPr>
          <p:cNvPr id="9" name="Content Placeholder 8"/>
          <p:cNvSpPr>
            <a:spLocks noGrp="1"/>
          </p:cNvSpPr>
          <p:nvPr>
            <p:ph sz="quarter" idx="13"/>
          </p:nvPr>
        </p:nvSpPr>
        <p:spPr>
          <a:xfrm>
            <a:off x="2362200" y="1428750"/>
            <a:ext cx="6400800" cy="3200400"/>
          </a:xfrm>
        </p:spPr>
        <p:txBody>
          <a:bodyPr/>
          <a:lstStyle/>
          <a:p>
            <a:pPr lvl="0" eaLnBrk="1" latinLnBrk="0" hangingPunct="1"/>
            <a:r>
              <a:rPr kumimoji="0" lang="sv-SE"/>
              <a:t>Klicka här för att ändra format på bakgrundstexten</a:t>
            </a:r>
          </a:p>
          <a:p>
            <a:pPr lvl="1" eaLnBrk="1" latinLnBrk="0" hangingPunct="1"/>
            <a:r>
              <a:rPr kumimoji="0" lang="sv-SE"/>
              <a:t>Nivå två</a:t>
            </a:r>
          </a:p>
          <a:p>
            <a:pPr lvl="2" eaLnBrk="1" latinLnBrk="0" hangingPunct="1"/>
            <a:r>
              <a:rPr kumimoji="0" lang="sv-SE"/>
              <a:t>Nivå tre</a:t>
            </a:r>
          </a:p>
          <a:p>
            <a:pPr lvl="3" eaLnBrk="1" latinLnBrk="0" hangingPunct="1"/>
            <a:r>
              <a:rPr kumimoji="0" lang="sv-SE"/>
              <a:t>Nivå fyra</a:t>
            </a:r>
          </a:p>
          <a:p>
            <a:pPr lvl="4" eaLnBrk="1" latinLnBrk="0" hangingPunct="1"/>
            <a:r>
              <a:rPr kumimoji="0" lang="sv-SE"/>
              <a:t>Nivå fem</a:t>
            </a:r>
            <a:endParaRPr kumimoji="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ed bildtext">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8" y="0"/>
            <a:ext cx="7586332" cy="3419856"/>
          </a:xfrm>
          <a:solidFill>
            <a:schemeClr val="tx2">
              <a:shade val="50000"/>
            </a:schemeClr>
          </a:solidFill>
          <a:ln>
            <a:noFill/>
          </a:ln>
        </p:spPr>
        <p:txBody>
          <a:bodyPr/>
          <a:lstStyle>
            <a:lvl1pPr eaLnBrk="1" latinLnBrk="0" hangingPunct="1">
              <a:buNone/>
              <a:defRPr kumimoji="0" lang="sv-SE" sz="3200"/>
            </a:lvl1pPr>
            <a:extLst/>
          </a:lstStyle>
          <a:p>
            <a:r>
              <a:rPr kumimoji="0" lang="sv-SE"/>
              <a:t>Dra bilden till platshållaren eller klicka på ikonen för att lägga till den</a:t>
            </a:r>
          </a:p>
        </p:txBody>
      </p:sp>
      <p:sp>
        <p:nvSpPr>
          <p:cNvPr id="4" name="Text Placeholder 3"/>
          <p:cNvSpPr>
            <a:spLocks noGrp="1"/>
          </p:cNvSpPr>
          <p:nvPr>
            <p:ph type="body" sz="half" idx="2"/>
          </p:nvPr>
        </p:nvSpPr>
        <p:spPr>
          <a:xfrm>
            <a:off x="1600200" y="4114800"/>
            <a:ext cx="7315200" cy="514350"/>
          </a:xfrm>
        </p:spPr>
        <p:txBody>
          <a:bodyPr/>
          <a:lstStyle>
            <a:lvl1pPr marL="0" indent="0" eaLnBrk="1" latinLnBrk="0" hangingPunct="1">
              <a:buFontTx/>
              <a:buNone/>
              <a:defRPr kumimoji="0" lang="sv-SE" sz="1700"/>
            </a:lvl1pPr>
            <a:lvl2pPr eaLnBrk="1" latinLnBrk="0" hangingPunct="1">
              <a:buFontTx/>
              <a:buNone/>
              <a:defRPr kumimoji="0" lang="sv-SE" sz="1200"/>
            </a:lvl2pPr>
            <a:lvl3pPr eaLnBrk="1" latinLnBrk="0" hangingPunct="1">
              <a:buFontTx/>
              <a:buNone/>
              <a:defRPr kumimoji="0" lang="sv-SE" sz="1000"/>
            </a:lvl3pPr>
            <a:lvl4pPr eaLnBrk="1" latinLnBrk="0" hangingPunct="1">
              <a:buFontTx/>
              <a:buNone/>
              <a:defRPr kumimoji="0" lang="sv-SE" sz="900"/>
            </a:lvl4pPr>
            <a:lvl5pPr eaLnBrk="1" latinLnBrk="0" hangingPunct="1">
              <a:buFontTx/>
              <a:buNone/>
              <a:defRPr kumimoji="0" lang="sv-SE" sz="900"/>
            </a:lvl5pPr>
            <a:extLst/>
          </a:lstStyle>
          <a:p>
            <a:pPr lvl="0" eaLnBrk="1" latinLnBrk="0" hangingPunct="1"/>
            <a:r>
              <a:rPr kumimoji="0" lang="sv-SE"/>
              <a:t>Klicka här för att ändra format på bakgrundstexten</a:t>
            </a:r>
          </a:p>
        </p:txBody>
      </p:sp>
      <p:sp>
        <p:nvSpPr>
          <p:cNvPr id="8" name="Rectangle 7"/>
          <p:cNvSpPr/>
          <p:nvPr/>
        </p:nvSpPr>
        <p:spPr>
          <a:xfrm>
            <a:off x="-9144" y="3429000"/>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sv-SE"/>
          </a:p>
        </p:txBody>
      </p:sp>
      <p:sp>
        <p:nvSpPr>
          <p:cNvPr id="9" name="Rectangle 8"/>
          <p:cNvSpPr/>
          <p:nvPr/>
        </p:nvSpPr>
        <p:spPr>
          <a:xfrm>
            <a:off x="-9144" y="3497580"/>
            <a:ext cx="1463040"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sv-SE"/>
          </a:p>
        </p:txBody>
      </p:sp>
      <p:sp>
        <p:nvSpPr>
          <p:cNvPr id="10" name="Rectangle 9"/>
          <p:cNvSpPr/>
          <p:nvPr/>
        </p:nvSpPr>
        <p:spPr>
          <a:xfrm>
            <a:off x="1545336" y="3490722"/>
            <a:ext cx="7589520"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sv-SE"/>
          </a:p>
        </p:txBody>
      </p:sp>
      <p:sp>
        <p:nvSpPr>
          <p:cNvPr id="2" name="Title 1"/>
          <p:cNvSpPr>
            <a:spLocks noGrp="1"/>
          </p:cNvSpPr>
          <p:nvPr>
            <p:ph type="title"/>
          </p:nvPr>
        </p:nvSpPr>
        <p:spPr>
          <a:xfrm>
            <a:off x="1600200" y="3543300"/>
            <a:ext cx="7315200" cy="457200"/>
          </a:xfrm>
        </p:spPr>
        <p:txBody>
          <a:bodyPr anchor="ctr"/>
          <a:lstStyle>
            <a:lvl1pPr algn="l" eaLnBrk="1" latinLnBrk="0" hangingPunct="1">
              <a:buNone/>
              <a:defRPr kumimoji="0" lang="sv-SE" sz="2800" b="0">
                <a:solidFill>
                  <a:srgbClr val="FFFFFF"/>
                </a:solidFill>
              </a:defRPr>
            </a:lvl1pPr>
            <a:extLst/>
          </a:lstStyle>
          <a:p>
            <a:pPr eaLnBrk="1" latinLnBrk="0" hangingPunct="1"/>
            <a:r>
              <a:rPr kumimoji="0" lang="sv-SE"/>
              <a:t>Klicka här för att ändra format</a:t>
            </a:r>
            <a:endParaRPr kumimoji="0"/>
          </a:p>
        </p:txBody>
      </p:sp>
      <p:sp>
        <p:nvSpPr>
          <p:cNvPr id="11" name="Rectangle 10"/>
          <p:cNvSpPr/>
          <p:nvPr/>
        </p:nvSpPr>
        <p:spPr>
          <a:xfrm>
            <a:off x="1447800" y="0"/>
            <a:ext cx="100584" cy="515035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sv-SE"/>
          </a:p>
        </p:txBody>
      </p:sp>
      <p:sp>
        <p:nvSpPr>
          <p:cNvPr id="12" name="Date Placeholder 11"/>
          <p:cNvSpPr>
            <a:spLocks noGrp="1"/>
          </p:cNvSpPr>
          <p:nvPr>
            <p:ph type="dt" sz="half" idx="10"/>
          </p:nvPr>
        </p:nvSpPr>
        <p:spPr>
          <a:xfrm>
            <a:off x="6248400" y="4686300"/>
            <a:ext cx="2667000" cy="273844"/>
          </a:xfrm>
        </p:spPr>
        <p:txBody>
          <a:bodyPr rtlCol="0"/>
          <a:lstStyle/>
          <a:p>
            <a:fld id="{E4606EA6-EFEA-4C30-9264-4F9291A5780D}" type="datetime1">
              <a:rPr kumimoji="0" lang="sv-SE"/>
              <a:pPr/>
              <a:t>2024-04-10</a:t>
            </a:fld>
            <a:endParaRPr kumimoji="0" lang="sv-SE"/>
          </a:p>
        </p:txBody>
      </p:sp>
      <p:sp>
        <p:nvSpPr>
          <p:cNvPr id="13" name="Slide Number Placeholder 12"/>
          <p:cNvSpPr>
            <a:spLocks noGrp="1"/>
          </p:cNvSpPr>
          <p:nvPr>
            <p:ph type="sldNum" sz="quarter" idx="11"/>
          </p:nvPr>
        </p:nvSpPr>
        <p:spPr>
          <a:xfrm>
            <a:off x="0" y="3500437"/>
            <a:ext cx="1447800" cy="497684"/>
          </a:xfrm>
        </p:spPr>
        <p:txBody>
          <a:bodyPr rtlCol="0"/>
          <a:lstStyle>
            <a:lvl1pPr eaLnBrk="1" latinLnBrk="0" hangingPunct="1">
              <a:defRPr kumimoji="0" lang="sv-SE" sz="2800"/>
            </a:lvl1pPr>
            <a:extLst/>
          </a:lstStyle>
          <a:p>
            <a:pPr algn="ctr"/>
            <a:fld id="{8F82E0A0-C266-4798-8C8F-B9F91E9DA37E}" type="slidenum">
              <a:rPr kumimoji="0" lang="sv-SE" sz="2800" b="1">
                <a:solidFill>
                  <a:srgbClr val="FFFFFF"/>
                </a:solidFill>
              </a:rPr>
              <a:pPr algn="ctr"/>
              <a:t>‹#›</a:t>
            </a:fld>
            <a:endParaRPr kumimoji="0" lang="sv-SE" sz="2800"/>
          </a:p>
        </p:txBody>
      </p:sp>
      <p:sp>
        <p:nvSpPr>
          <p:cNvPr id="14" name="Footer Placeholder 13"/>
          <p:cNvSpPr>
            <a:spLocks noGrp="1"/>
          </p:cNvSpPr>
          <p:nvPr>
            <p:ph type="ftr" sz="quarter" idx="12"/>
          </p:nvPr>
        </p:nvSpPr>
        <p:spPr>
          <a:xfrm>
            <a:off x="1600200" y="4686155"/>
            <a:ext cx="4572000" cy="273844"/>
          </a:xfrm>
        </p:spPr>
        <p:txBody>
          <a:bodyPr rtlCol="0"/>
          <a:lstStyle/>
          <a:p>
            <a:endParaRPr kumimoji="0" lang="sv-SE"/>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12648" y="1352550"/>
            <a:ext cx="8153400" cy="3242310"/>
          </a:xfrm>
          <a:prstGeom prst="rect">
            <a:avLst/>
          </a:prstGeom>
        </p:spPr>
        <p:txBody>
          <a:bodyPr vert="horz">
            <a:normAutofit/>
          </a:bodyPr>
          <a:lstStyle/>
          <a:p>
            <a:pPr lvl="0" eaLnBrk="1" latinLnBrk="0" hangingPunct="1"/>
            <a:r>
              <a:rPr kumimoji="0" lang="sv-SE"/>
              <a:t>Klicka här för att ändra format på bakgrundstexten</a:t>
            </a:r>
          </a:p>
          <a:p>
            <a:pPr lvl="1" eaLnBrk="1" latinLnBrk="0" hangingPunct="1"/>
            <a:r>
              <a:rPr kumimoji="0" lang="sv-SE"/>
              <a:t>Nivå två</a:t>
            </a:r>
          </a:p>
          <a:p>
            <a:pPr lvl="2" eaLnBrk="1" latinLnBrk="0" hangingPunct="1"/>
            <a:r>
              <a:rPr kumimoji="0" lang="sv-SE"/>
              <a:t>Nivå tre</a:t>
            </a:r>
          </a:p>
          <a:p>
            <a:pPr lvl="3" eaLnBrk="1" latinLnBrk="0" hangingPunct="1"/>
            <a:r>
              <a:rPr kumimoji="0" lang="sv-SE"/>
              <a:t>Nivå fyra</a:t>
            </a:r>
          </a:p>
          <a:p>
            <a:pPr lvl="4" eaLnBrk="1" latinLnBrk="0" hangingPunct="1"/>
            <a:r>
              <a:rPr kumimoji="0" lang="sv-SE"/>
              <a:t>Nivå fem</a:t>
            </a:r>
            <a:endParaRPr kumimoji="0" lang="en-US"/>
          </a:p>
        </p:txBody>
      </p:sp>
      <p:sp>
        <p:nvSpPr>
          <p:cNvPr id="14" name="Date Placeholder 13"/>
          <p:cNvSpPr>
            <a:spLocks noGrp="1"/>
          </p:cNvSpPr>
          <p:nvPr>
            <p:ph type="dt" sz="half" idx="2"/>
          </p:nvPr>
        </p:nvSpPr>
        <p:spPr>
          <a:xfrm>
            <a:off x="6096000" y="4686300"/>
            <a:ext cx="2667000" cy="273844"/>
          </a:xfrm>
          <a:prstGeom prst="rect">
            <a:avLst/>
          </a:prstGeom>
        </p:spPr>
        <p:txBody>
          <a:bodyPr vert="horz" anchor="ctr" anchorCtr="0"/>
          <a:lstStyle>
            <a:lvl1pPr algn="l" eaLnBrk="1" latinLnBrk="0" hangingPunct="1">
              <a:defRPr kumimoji="0" lang="sv-SE" sz="1400">
                <a:solidFill>
                  <a:schemeClr val="tx2"/>
                </a:solidFill>
              </a:defRPr>
            </a:lvl1pPr>
            <a:extLst/>
          </a:lstStyle>
          <a:p>
            <a:fld id="{E4606EA6-EFEA-4C30-9264-4F9291A5780D}" type="datetime1">
              <a:rPr kumimoji="0" lang="sv-SE"/>
              <a:pPr/>
              <a:t>2024-04-10</a:t>
            </a:fld>
            <a:endParaRPr kumimoji="0" lang="sv-SE" sz="1400">
              <a:solidFill>
                <a:schemeClr val="tx2"/>
              </a:solidFill>
            </a:endParaRPr>
          </a:p>
        </p:txBody>
      </p:sp>
      <p:sp>
        <p:nvSpPr>
          <p:cNvPr id="3" name="Footer Placeholder 2"/>
          <p:cNvSpPr>
            <a:spLocks noGrp="1"/>
          </p:cNvSpPr>
          <p:nvPr>
            <p:ph type="ftr" sz="quarter" idx="3"/>
          </p:nvPr>
        </p:nvSpPr>
        <p:spPr>
          <a:xfrm>
            <a:off x="609601" y="4686155"/>
            <a:ext cx="5421083" cy="273844"/>
          </a:xfrm>
          <a:prstGeom prst="rect">
            <a:avLst/>
          </a:prstGeom>
        </p:spPr>
        <p:txBody>
          <a:bodyPr vert="horz" anchor="ctr"/>
          <a:lstStyle>
            <a:lvl1pPr algn="r" eaLnBrk="1" latinLnBrk="0" hangingPunct="1">
              <a:defRPr kumimoji="0" lang="sv-SE" sz="1400">
                <a:solidFill>
                  <a:schemeClr val="tx2"/>
                </a:solidFill>
              </a:defRPr>
            </a:lvl1pPr>
            <a:extLst/>
          </a:lstStyle>
          <a:p>
            <a:pPr algn="r"/>
            <a:endParaRPr kumimoji="0" lang="sv-SE" sz="1400">
              <a:solidFill>
                <a:schemeClr val="tx2"/>
              </a:solidFill>
            </a:endParaRPr>
          </a:p>
        </p:txBody>
      </p:sp>
      <p:sp>
        <p:nvSpPr>
          <p:cNvPr id="7" name="Rectangle 6"/>
          <p:cNvSpPr/>
          <p:nvPr/>
        </p:nvSpPr>
        <p:spPr>
          <a:xfrm>
            <a:off x="0" y="1095170"/>
            <a:ext cx="9144000" cy="2400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sv-SE"/>
          </a:p>
        </p:txBody>
      </p:sp>
      <p:sp>
        <p:nvSpPr>
          <p:cNvPr id="8" name="Rectangle 7"/>
          <p:cNvSpPr/>
          <p:nvPr/>
        </p:nvSpPr>
        <p:spPr>
          <a:xfrm>
            <a:off x="0" y="1129460"/>
            <a:ext cx="533400" cy="1714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sv-SE"/>
          </a:p>
        </p:txBody>
      </p:sp>
      <p:sp>
        <p:nvSpPr>
          <p:cNvPr id="9" name="Rectangle 8"/>
          <p:cNvSpPr/>
          <p:nvPr/>
        </p:nvSpPr>
        <p:spPr>
          <a:xfrm>
            <a:off x="590550" y="1129460"/>
            <a:ext cx="8553450" cy="1714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sv-SE"/>
          </a:p>
        </p:txBody>
      </p:sp>
      <p:sp>
        <p:nvSpPr>
          <p:cNvPr id="23" name="Slide Number Placeholder 22"/>
          <p:cNvSpPr>
            <a:spLocks noGrp="1"/>
          </p:cNvSpPr>
          <p:nvPr>
            <p:ph type="sldNum" sz="quarter" idx="4"/>
          </p:nvPr>
        </p:nvSpPr>
        <p:spPr>
          <a:xfrm>
            <a:off x="0" y="1123507"/>
            <a:ext cx="533400" cy="183357"/>
          </a:xfrm>
          <a:prstGeom prst="rect">
            <a:avLst/>
          </a:prstGeom>
        </p:spPr>
        <p:txBody>
          <a:bodyPr vert="horz" anchor="ctr" anchorCtr="0">
            <a:normAutofit/>
          </a:bodyPr>
          <a:lstStyle>
            <a:lvl1pPr algn="ctr" eaLnBrk="1" latinLnBrk="0" hangingPunct="1">
              <a:defRPr kumimoji="0" lang="sv-SE" sz="1400" b="1">
                <a:solidFill>
                  <a:srgbClr val="FFFFFF"/>
                </a:solidFill>
              </a:defRPr>
            </a:lvl1pPr>
            <a:extLst/>
          </a:lstStyle>
          <a:p>
            <a:pPr algn="ctr"/>
            <a:fld id="{8F82E0A0-C266-4798-8C8F-B9F91E9DA37E}" type="slidenum">
              <a:rPr kumimoji="0" lang="sv-SE" sz="1400" b="1">
                <a:solidFill>
                  <a:srgbClr val="FFFFFF"/>
                </a:solidFill>
              </a:rPr>
              <a:pPr algn="ctr"/>
              <a:t>‹#›</a:t>
            </a:fld>
            <a:endParaRPr kumimoji="0" lang="sv-SE" sz="1400" b="1">
              <a:solidFill>
                <a:srgbClr val="FFFFFF"/>
              </a:solidFill>
            </a:endParaRPr>
          </a:p>
        </p:txBody>
      </p:sp>
      <p:sp>
        <p:nvSpPr>
          <p:cNvPr id="22" name="Title Placeholder 21"/>
          <p:cNvSpPr>
            <a:spLocks noGrp="1"/>
          </p:cNvSpPr>
          <p:nvPr>
            <p:ph type="title"/>
          </p:nvPr>
        </p:nvSpPr>
        <p:spPr>
          <a:xfrm>
            <a:off x="609600" y="118110"/>
            <a:ext cx="8153400" cy="1005840"/>
          </a:xfrm>
          <a:prstGeom prst="rect">
            <a:avLst/>
          </a:prstGeom>
        </p:spPr>
        <p:txBody>
          <a:bodyPr vert="horz" anchor="b">
            <a:normAutofit/>
          </a:bodyPr>
          <a:lstStyle/>
          <a:p>
            <a:pPr eaLnBrk="1" latinLnBrk="0" hangingPunct="1"/>
            <a:r>
              <a:rPr kumimoji="0" lang="sv-SE"/>
              <a:t>Klicka här för att ändra format</a:t>
            </a:r>
            <a:endParaRPr kumimoji="0" lang="en-US"/>
          </a:p>
        </p:txBody>
      </p:sp>
    </p:spTree>
  </p:cSld>
  <p:clrMap bg1="lt1" tx1="dk1" bg2="lt2" tx2="dk2" accent1="accent1" accent2="accent2" accent3="accent3" accent4="accent4" accent5="accent5" accent6="accent6" hlink="hlink" folHlink="folHlink"/>
  <p:sldLayoutIdLst>
    <p:sldLayoutId id="2147483649" r:id="rId1"/>
    <p:sldLayoutId id="2147483658"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rtl="0" eaLnBrk="1" latinLnBrk="0" hangingPunct="1">
        <a:spcBef>
          <a:spcPct val="0"/>
        </a:spcBef>
        <a:buNone/>
        <a:defRPr kumimoji="0" lang="sv-SE" sz="4200" kern="1200">
          <a:solidFill>
            <a:schemeClr val="tx2"/>
          </a:solidFill>
          <a:latin typeface="+mj-lt"/>
          <a:ea typeface="+mj-ea"/>
          <a:cs typeface="+mj-cs"/>
        </a:defRPr>
      </a:lvl1pPr>
      <a:extLst/>
    </p:titleStyle>
    <p:bodyStyle>
      <a:lvl1pPr marL="320040" indent="-320040" algn="l" rtl="0" eaLnBrk="1" latinLnBrk="0" hangingPunct="1">
        <a:spcBef>
          <a:spcPts val="700"/>
        </a:spcBef>
        <a:buClr>
          <a:schemeClr val="accent2"/>
        </a:buClr>
        <a:buSzPct val="60000"/>
        <a:buFont typeface="Wingdings"/>
        <a:buChar char=""/>
        <a:defRPr kumimoji="0" lang="sv-SE"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lang="sv-SE"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lang="sv-SE"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lang="sv-SE"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lang="sv-SE"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kumimoji="0" lang="sv-SE"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sv-SE"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sv-SE"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sv-SE" sz="1800" kern="1200" baseline="0">
          <a:solidFill>
            <a:schemeClr val="tx1"/>
          </a:solidFill>
          <a:latin typeface="+mn-lt"/>
          <a:ea typeface="+mn-ea"/>
          <a:cs typeface="+mn-cs"/>
        </a:defRPr>
      </a:lvl9pPr>
      <a:extLst/>
    </p:bodyStyle>
    <p:otherStyle>
      <a:lvl1pPr marL="0" algn="l" rtl="0" eaLnBrk="1" latinLnBrk="0" hangingPunct="1">
        <a:defRPr kumimoji="0" lang="sv-SE" kern="1200">
          <a:solidFill>
            <a:schemeClr val="tx1"/>
          </a:solidFill>
          <a:latin typeface="+mn-lt"/>
          <a:ea typeface="+mn-ea"/>
          <a:cs typeface="+mn-cs"/>
        </a:defRPr>
      </a:lvl1pPr>
      <a:lvl2pPr marL="457200" algn="l" rtl="0" eaLnBrk="1" latinLnBrk="0" hangingPunct="1">
        <a:defRPr kumimoji="0" lang="sv-SE" kern="1200">
          <a:solidFill>
            <a:schemeClr val="tx1"/>
          </a:solidFill>
          <a:latin typeface="+mn-lt"/>
          <a:ea typeface="+mn-ea"/>
          <a:cs typeface="+mn-cs"/>
        </a:defRPr>
      </a:lvl2pPr>
      <a:lvl3pPr marL="914400" algn="l" rtl="0" eaLnBrk="1" latinLnBrk="0" hangingPunct="1">
        <a:defRPr kumimoji="0" lang="sv-SE" kern="1200">
          <a:solidFill>
            <a:schemeClr val="tx1"/>
          </a:solidFill>
          <a:latin typeface="+mn-lt"/>
          <a:ea typeface="+mn-ea"/>
          <a:cs typeface="+mn-cs"/>
        </a:defRPr>
      </a:lvl3pPr>
      <a:lvl4pPr marL="1371600" algn="l" rtl="0" eaLnBrk="1" latinLnBrk="0" hangingPunct="1">
        <a:defRPr kumimoji="0" lang="sv-SE" kern="1200">
          <a:solidFill>
            <a:schemeClr val="tx1"/>
          </a:solidFill>
          <a:latin typeface="+mn-lt"/>
          <a:ea typeface="+mn-ea"/>
          <a:cs typeface="+mn-cs"/>
        </a:defRPr>
      </a:lvl4pPr>
      <a:lvl5pPr marL="1828800" algn="l" rtl="0" eaLnBrk="1" latinLnBrk="0" hangingPunct="1">
        <a:defRPr kumimoji="0" lang="sv-SE" kern="1200">
          <a:solidFill>
            <a:schemeClr val="tx1"/>
          </a:solidFill>
          <a:latin typeface="+mn-lt"/>
          <a:ea typeface="+mn-ea"/>
          <a:cs typeface="+mn-cs"/>
        </a:defRPr>
      </a:lvl5pPr>
      <a:lvl6pPr marL="2286000" algn="l" rtl="0" eaLnBrk="1" latinLnBrk="0" hangingPunct="1">
        <a:defRPr kumimoji="0" lang="sv-SE" kern="1200">
          <a:solidFill>
            <a:schemeClr val="tx1"/>
          </a:solidFill>
          <a:latin typeface="+mn-lt"/>
          <a:ea typeface="+mn-ea"/>
          <a:cs typeface="+mn-cs"/>
        </a:defRPr>
      </a:lvl6pPr>
      <a:lvl7pPr marL="2743200" algn="l" rtl="0" eaLnBrk="1" latinLnBrk="0" hangingPunct="1">
        <a:defRPr kumimoji="0" lang="sv-SE" kern="1200">
          <a:solidFill>
            <a:schemeClr val="tx1"/>
          </a:solidFill>
          <a:latin typeface="+mn-lt"/>
          <a:ea typeface="+mn-ea"/>
          <a:cs typeface="+mn-cs"/>
        </a:defRPr>
      </a:lvl7pPr>
      <a:lvl8pPr marL="3200400" algn="l" rtl="0" eaLnBrk="1" latinLnBrk="0" hangingPunct="1">
        <a:defRPr kumimoji="0" lang="sv-SE" kern="1200">
          <a:solidFill>
            <a:schemeClr val="tx1"/>
          </a:solidFill>
          <a:latin typeface="+mn-lt"/>
          <a:ea typeface="+mn-ea"/>
          <a:cs typeface="+mn-cs"/>
        </a:defRPr>
      </a:lvl8pPr>
      <a:lvl9pPr marL="3657600" algn="l" rtl="0" eaLnBrk="1" latinLnBrk="0" hangingPunct="1">
        <a:defRPr kumimoji="0" lang="sv-SE"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comments" Target="../comments/commen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comments" Target="../comments/commen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79B182-167D-C94E-BB3C-14F8EE43AEA4}"/>
              </a:ext>
            </a:extLst>
          </p:cNvPr>
          <p:cNvSpPr>
            <a:spLocks noGrp="1"/>
          </p:cNvSpPr>
          <p:nvPr>
            <p:ph type="title"/>
          </p:nvPr>
        </p:nvSpPr>
        <p:spPr/>
        <p:txBody>
          <a:bodyPr/>
          <a:lstStyle/>
          <a:p>
            <a:r>
              <a:rPr lang="sv-SE" dirty="0"/>
              <a:t>Kärnkraft och klimat</a:t>
            </a:r>
          </a:p>
        </p:txBody>
      </p:sp>
      <p:sp>
        <p:nvSpPr>
          <p:cNvPr id="3" name="Platshållare för innehåll 2">
            <a:extLst>
              <a:ext uri="{FF2B5EF4-FFF2-40B4-BE49-F238E27FC236}">
                <a16:creationId xmlns:a16="http://schemas.microsoft.com/office/drawing/2014/main" id="{3B8311DF-BD29-2841-8A48-D066C9AB03AB}"/>
              </a:ext>
            </a:extLst>
          </p:cNvPr>
          <p:cNvSpPr>
            <a:spLocks noGrp="1"/>
          </p:cNvSpPr>
          <p:nvPr>
            <p:ph sz="quarter" idx="13"/>
          </p:nvPr>
        </p:nvSpPr>
        <p:spPr/>
        <p:txBody>
          <a:bodyPr/>
          <a:lstStyle/>
          <a:p>
            <a:r>
              <a:rPr lang="sv-SE" dirty="0"/>
              <a:t>SEROs årsmöte 12 April 2024</a:t>
            </a:r>
          </a:p>
          <a:p>
            <a:endParaRPr lang="sv-SE" dirty="0"/>
          </a:p>
          <a:p>
            <a:r>
              <a:rPr lang="sv-SE" dirty="0"/>
              <a:t>Göran </a:t>
            </a:r>
            <a:r>
              <a:rPr lang="sv-SE" dirty="0" err="1"/>
              <a:t>Bryntse</a:t>
            </a:r>
            <a:r>
              <a:rPr lang="sv-SE" dirty="0"/>
              <a:t>, Tekn Dr</a:t>
            </a:r>
          </a:p>
        </p:txBody>
      </p:sp>
    </p:spTree>
    <p:extLst>
      <p:ext uri="{BB962C8B-B14F-4D97-AF65-F5344CB8AC3E}">
        <p14:creationId xmlns:p14="http://schemas.microsoft.com/office/powerpoint/2010/main" val="1326167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D1B3348-D9B8-FE42-82C2-60A7647D7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Tree>
    <p:extLst>
      <p:ext uri="{BB962C8B-B14F-4D97-AF65-F5344CB8AC3E}">
        <p14:creationId xmlns:p14="http://schemas.microsoft.com/office/powerpoint/2010/main" val="1751439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D5E3AD6-38E1-D042-97DA-4CC0E847A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1055"/>
            <a:ext cx="10591800" cy="5143500"/>
          </a:xfrm>
          <a:prstGeom prst="rect">
            <a:avLst/>
          </a:prstGeom>
        </p:spPr>
      </p:pic>
    </p:spTree>
    <p:extLst>
      <p:ext uri="{BB962C8B-B14F-4D97-AF65-F5344CB8AC3E}">
        <p14:creationId xmlns:p14="http://schemas.microsoft.com/office/powerpoint/2010/main" val="4197962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3DDDD19-2C42-B94F-B38A-CDF5271A57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03387" cy="5143500"/>
          </a:xfrm>
          <a:prstGeom prst="rect">
            <a:avLst/>
          </a:prstGeom>
        </p:spPr>
      </p:pic>
    </p:spTree>
    <p:extLst>
      <p:ext uri="{BB962C8B-B14F-4D97-AF65-F5344CB8AC3E}">
        <p14:creationId xmlns:p14="http://schemas.microsoft.com/office/powerpoint/2010/main" val="622024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C7345A7-2236-A844-94E8-23D0BF670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Tree>
    <p:extLst>
      <p:ext uri="{BB962C8B-B14F-4D97-AF65-F5344CB8AC3E}">
        <p14:creationId xmlns:p14="http://schemas.microsoft.com/office/powerpoint/2010/main" val="3321566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ED5C21A-07C1-7F4D-AF89-B205948E0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8915400" cy="5143500"/>
          </a:xfrm>
          <a:prstGeom prst="rect">
            <a:avLst/>
          </a:prstGeom>
        </p:spPr>
      </p:pic>
    </p:spTree>
    <p:extLst>
      <p:ext uri="{BB962C8B-B14F-4D97-AF65-F5344CB8AC3E}">
        <p14:creationId xmlns:p14="http://schemas.microsoft.com/office/powerpoint/2010/main" val="2026187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751BA924-48A3-0546-B741-AC37A0278D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450"/>
            <a:ext cx="9143999" cy="5486400"/>
          </a:xfrm>
          <a:prstGeom prst="rect">
            <a:avLst/>
          </a:prstGeom>
        </p:spPr>
      </p:pic>
    </p:spTree>
    <p:extLst>
      <p:ext uri="{BB962C8B-B14F-4D97-AF65-F5344CB8AC3E}">
        <p14:creationId xmlns:p14="http://schemas.microsoft.com/office/powerpoint/2010/main" val="1523429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7244AC33-D23E-0B46-9B55-F0DA88BB8F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649" y="0"/>
            <a:ext cx="7278701" cy="5143500"/>
          </a:xfrm>
          <a:prstGeom prst="rect">
            <a:avLst/>
          </a:prstGeom>
        </p:spPr>
      </p:pic>
    </p:spTree>
    <p:extLst>
      <p:ext uri="{BB962C8B-B14F-4D97-AF65-F5344CB8AC3E}">
        <p14:creationId xmlns:p14="http://schemas.microsoft.com/office/powerpoint/2010/main" val="225848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F1CEA5D-7060-074F-BF7C-6F63C55484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497"/>
            <a:ext cx="9144000" cy="5143500"/>
          </a:xfrm>
          <a:prstGeom prst="rect">
            <a:avLst/>
          </a:prstGeom>
        </p:spPr>
      </p:pic>
    </p:spTree>
    <p:extLst>
      <p:ext uri="{BB962C8B-B14F-4D97-AF65-F5344CB8AC3E}">
        <p14:creationId xmlns:p14="http://schemas.microsoft.com/office/powerpoint/2010/main" val="172644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B70E15E-6341-5441-940B-46163BFA3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095500" y="-2038350"/>
            <a:ext cx="4953000" cy="9144000"/>
          </a:xfrm>
          <a:prstGeom prst="rect">
            <a:avLst/>
          </a:prstGeom>
        </p:spPr>
      </p:pic>
    </p:spTree>
    <p:extLst>
      <p:ext uri="{BB962C8B-B14F-4D97-AF65-F5344CB8AC3E}">
        <p14:creationId xmlns:p14="http://schemas.microsoft.com/office/powerpoint/2010/main" val="499821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3C2D850A-0363-C446-97C7-09C744319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809750"/>
            <a:ext cx="4356100" cy="1511300"/>
          </a:xfrm>
          <a:prstGeom prst="rect">
            <a:avLst/>
          </a:prstGeom>
        </p:spPr>
      </p:pic>
    </p:spTree>
    <p:extLst>
      <p:ext uri="{BB962C8B-B14F-4D97-AF65-F5344CB8AC3E}">
        <p14:creationId xmlns:p14="http://schemas.microsoft.com/office/powerpoint/2010/main" val="2416998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71102DD6-8F3D-AC44-BA7D-583DE879C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704850"/>
            <a:ext cx="9753600" cy="9410700"/>
          </a:xfrm>
          <a:prstGeom prst="rect">
            <a:avLst/>
          </a:prstGeom>
        </p:spPr>
      </p:pic>
    </p:spTree>
    <p:extLst>
      <p:ext uri="{BB962C8B-B14F-4D97-AF65-F5344CB8AC3E}">
        <p14:creationId xmlns:p14="http://schemas.microsoft.com/office/powerpoint/2010/main" val="2087251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2C36E7D7-F9E6-A845-AE2C-08BD711A8CD8}"/>
              </a:ext>
            </a:extLst>
          </p:cNvPr>
          <p:cNvSpPr txBox="1"/>
          <p:nvPr/>
        </p:nvSpPr>
        <p:spPr>
          <a:xfrm>
            <a:off x="2858703" y="3513221"/>
            <a:ext cx="184731" cy="369332"/>
          </a:xfrm>
          <a:prstGeom prst="rect">
            <a:avLst/>
          </a:prstGeom>
          <a:noFill/>
        </p:spPr>
        <p:txBody>
          <a:bodyPr wrap="none" rtlCol="0">
            <a:spAutoFit/>
          </a:bodyPr>
          <a:lstStyle/>
          <a:p>
            <a:endParaRPr lang="sv-SE" dirty="0"/>
          </a:p>
        </p:txBody>
      </p:sp>
      <p:pic>
        <p:nvPicPr>
          <p:cNvPr id="4" name="Bildobjekt 3">
            <a:extLst>
              <a:ext uri="{FF2B5EF4-FFF2-40B4-BE49-F238E27FC236}">
                <a16:creationId xmlns:a16="http://schemas.microsoft.com/office/drawing/2014/main" id="{44B1A711-90F9-0F43-85C3-B00367C3E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71450"/>
            <a:ext cx="9067800" cy="5143500"/>
          </a:xfrm>
          <a:prstGeom prst="rect">
            <a:avLst/>
          </a:prstGeom>
        </p:spPr>
      </p:pic>
    </p:spTree>
    <p:extLst>
      <p:ext uri="{BB962C8B-B14F-4D97-AF65-F5344CB8AC3E}">
        <p14:creationId xmlns:p14="http://schemas.microsoft.com/office/powerpoint/2010/main" val="4035555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29FC8CC3-491E-C843-916A-5C430AC19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9067800" cy="5143500"/>
          </a:xfrm>
          <a:prstGeom prst="rect">
            <a:avLst/>
          </a:prstGeom>
        </p:spPr>
      </p:pic>
    </p:spTree>
    <p:extLst>
      <p:ext uri="{BB962C8B-B14F-4D97-AF65-F5344CB8AC3E}">
        <p14:creationId xmlns:p14="http://schemas.microsoft.com/office/powerpoint/2010/main" val="1761744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3BD83AE8-4530-9548-AEB5-0115C81150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991600" cy="5143500"/>
          </a:xfrm>
          <a:prstGeom prst="rect">
            <a:avLst/>
          </a:prstGeom>
        </p:spPr>
      </p:pic>
    </p:spTree>
    <p:extLst>
      <p:ext uri="{BB962C8B-B14F-4D97-AF65-F5344CB8AC3E}">
        <p14:creationId xmlns:p14="http://schemas.microsoft.com/office/powerpoint/2010/main" val="262968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174A25B-D36A-D342-960B-F7E240433F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5250"/>
            <a:ext cx="8991600" cy="5143500"/>
          </a:xfrm>
          <a:prstGeom prst="rect">
            <a:avLst/>
          </a:prstGeom>
        </p:spPr>
      </p:pic>
    </p:spTree>
    <p:extLst>
      <p:ext uri="{BB962C8B-B14F-4D97-AF65-F5344CB8AC3E}">
        <p14:creationId xmlns:p14="http://schemas.microsoft.com/office/powerpoint/2010/main" val="2559770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0"/>
            <a:ext cx="8935468" cy="5534968"/>
          </a:xfrm>
          <a:prstGeom prst="rect">
            <a:avLst/>
          </a:prstGeom>
        </p:spPr>
      </p:pic>
    </p:spTree>
    <p:extLst>
      <p:ext uri="{BB962C8B-B14F-4D97-AF65-F5344CB8AC3E}">
        <p14:creationId xmlns:p14="http://schemas.microsoft.com/office/powerpoint/2010/main" val="3528465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3EAA81E-A97D-AD42-91B4-93E95BF170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67" y="0"/>
            <a:ext cx="8686800" cy="5143500"/>
          </a:xfrm>
          <a:prstGeom prst="rect">
            <a:avLst/>
          </a:prstGeom>
        </p:spPr>
      </p:pic>
    </p:spTree>
    <p:extLst>
      <p:ext uri="{BB962C8B-B14F-4D97-AF65-F5344CB8AC3E}">
        <p14:creationId xmlns:p14="http://schemas.microsoft.com/office/powerpoint/2010/main" val="204574963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dbildspresentatio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Bredbildspresentation.potx</Template>
  <TotalTime>0</TotalTime>
  <Words>140</Words>
  <Application>Microsoft Macintosh PowerPoint</Application>
  <PresentationFormat>Bildspel på skärmen (16:9)</PresentationFormat>
  <Paragraphs>10</Paragraphs>
  <Slides>18</Slides>
  <Notes>3</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18</vt:i4>
      </vt:variant>
    </vt:vector>
  </HeadingPairs>
  <TitlesOfParts>
    <vt:vector size="23" baseType="lpstr">
      <vt:lpstr>Calibri</vt:lpstr>
      <vt:lpstr>Tw Cen MT</vt:lpstr>
      <vt:lpstr>Wingdings</vt:lpstr>
      <vt:lpstr>Wingdings 2</vt:lpstr>
      <vt:lpstr>Bredbildspresentation</vt:lpstr>
      <vt:lpstr>Kärnkraft och klimat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cp:lastPrinted>2023-09-18T10:32:11Z</cp:lastPrinted>
  <dcterms:modified xsi:type="dcterms:W3CDTF">2024-04-10T14:20:11Z</dcterms:modified>
  <cp:category/>
</cp:coreProperties>
</file>