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71" r:id="rId1"/>
    <p:sldMasterId id="2147484389" r:id="rId2"/>
    <p:sldMasterId id="2147484408" r:id="rId3"/>
    <p:sldMasterId id="2147484459" r:id="rId4"/>
    <p:sldMasterId id="2147484507" r:id="rId5"/>
    <p:sldMasterId id="2147484552" r:id="rId6"/>
    <p:sldMasterId id="2147484564" r:id="rId7"/>
  </p:sldMasterIdLst>
  <p:notesMasterIdLst>
    <p:notesMasterId r:id="rId52"/>
  </p:notesMasterIdLst>
  <p:handoutMasterIdLst>
    <p:handoutMasterId r:id="rId53"/>
  </p:handoutMasterIdLst>
  <p:sldIdLst>
    <p:sldId id="6284" r:id="rId8"/>
    <p:sldId id="260" r:id="rId9"/>
    <p:sldId id="8854" r:id="rId10"/>
    <p:sldId id="8855" r:id="rId11"/>
    <p:sldId id="8856" r:id="rId12"/>
    <p:sldId id="2139118124" r:id="rId13"/>
    <p:sldId id="2139118128" r:id="rId14"/>
    <p:sldId id="2139118127" r:id="rId15"/>
    <p:sldId id="2139118221" r:id="rId16"/>
    <p:sldId id="2139118208" r:id="rId17"/>
    <p:sldId id="8613" r:id="rId18"/>
    <p:sldId id="8643" r:id="rId19"/>
    <p:sldId id="2139118199" r:id="rId20"/>
    <p:sldId id="2139118198" r:id="rId21"/>
    <p:sldId id="2139118200" r:id="rId22"/>
    <p:sldId id="2139118201" r:id="rId23"/>
    <p:sldId id="2139118171" r:id="rId24"/>
    <p:sldId id="2139118172" r:id="rId25"/>
    <p:sldId id="2139118168" r:id="rId26"/>
    <p:sldId id="2139118164" r:id="rId27"/>
    <p:sldId id="2139118179" r:id="rId28"/>
    <p:sldId id="2139118159" r:id="rId29"/>
    <p:sldId id="2139118160" r:id="rId30"/>
    <p:sldId id="2139118161" r:id="rId31"/>
    <p:sldId id="2139118216" r:id="rId32"/>
    <p:sldId id="2139118162" r:id="rId33"/>
    <p:sldId id="2139118163" r:id="rId34"/>
    <p:sldId id="2139118180" r:id="rId35"/>
    <p:sldId id="2139118170" r:id="rId36"/>
    <p:sldId id="1050" r:id="rId37"/>
    <p:sldId id="256" r:id="rId38"/>
    <p:sldId id="2139118217" r:id="rId39"/>
    <p:sldId id="2139118220" r:id="rId40"/>
    <p:sldId id="2139118219" r:id="rId41"/>
    <p:sldId id="2139118218" r:id="rId42"/>
    <p:sldId id="8826" r:id="rId43"/>
    <p:sldId id="2139118207" r:id="rId44"/>
    <p:sldId id="2139118203" r:id="rId45"/>
    <p:sldId id="2139118205" r:id="rId46"/>
    <p:sldId id="2139118206" r:id="rId47"/>
    <p:sldId id="2139118197" r:id="rId48"/>
    <p:sldId id="2139118193" r:id="rId49"/>
    <p:sldId id="8660" r:id="rId50"/>
    <p:sldId id="2139118209" r:id="rId51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kumimoji="1" sz="2200" b="1" i="1" kern="1200">
        <a:solidFill>
          <a:schemeClr val="tx1"/>
        </a:solidFill>
        <a:latin typeface="Times" pitchFamily="18" charset="0"/>
        <a:ea typeface="ＭＳ Ｐゴシック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  <a:srgbClr val="003A00"/>
    <a:srgbClr val="003C00"/>
    <a:srgbClr val="FFFFFF"/>
    <a:srgbClr val="FF99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392BA-9E94-4997-9A72-EE57D2862307}" v="31" dt="2024-04-13T07:08:12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3535" autoAdjust="0"/>
  </p:normalViewPr>
  <p:slideViewPr>
    <p:cSldViewPr>
      <p:cViewPr varScale="1">
        <p:scale>
          <a:sx n="106" d="100"/>
          <a:sy n="106" d="100"/>
        </p:scale>
        <p:origin x="74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 Johnsson" userId="b4daa234-97b5-43aa-a18a-5809fe494367" providerId="ADAL" clId="{8AE392BA-9E94-4997-9A72-EE57D2862307}"/>
    <pc:docChg chg="undo redo custSel addSld delSld modSld delMainMaster">
      <pc:chgData name="Filip Johnsson" userId="b4daa234-97b5-43aa-a18a-5809fe494367" providerId="ADAL" clId="{8AE392BA-9E94-4997-9A72-EE57D2862307}" dt="2024-04-13T07:09:20.037" v="1401" actId="1035"/>
      <pc:docMkLst>
        <pc:docMk/>
      </pc:docMkLst>
      <pc:sldChg chg="addSp delSp del mod">
        <pc:chgData name="Filip Johnsson" userId="b4daa234-97b5-43aa-a18a-5809fe494367" providerId="ADAL" clId="{8AE392BA-9E94-4997-9A72-EE57D2862307}" dt="2024-04-12T20:43:35.576" v="36" actId="47"/>
        <pc:sldMkLst>
          <pc:docMk/>
          <pc:sldMk cId="1579081064" sldId="257"/>
        </pc:sldMkLst>
        <pc:picChg chg="add del">
          <ac:chgData name="Filip Johnsson" userId="b4daa234-97b5-43aa-a18a-5809fe494367" providerId="ADAL" clId="{8AE392BA-9E94-4997-9A72-EE57D2862307}" dt="2024-04-12T20:33:37.974" v="13" actId="478"/>
          <ac:picMkLst>
            <pc:docMk/>
            <pc:sldMk cId="1579081064" sldId="257"/>
            <ac:picMk id="5" creationId="{D141FAB2-9A04-4722-A470-04CB1BC2BF93}"/>
          </ac:picMkLst>
        </pc:picChg>
      </pc:sldChg>
      <pc:sldChg chg="del">
        <pc:chgData name="Filip Johnsson" userId="b4daa234-97b5-43aa-a18a-5809fe494367" providerId="ADAL" clId="{8AE392BA-9E94-4997-9A72-EE57D2862307}" dt="2024-04-12T20:43:45.178" v="37" actId="47"/>
        <pc:sldMkLst>
          <pc:docMk/>
          <pc:sldMk cId="330716728" sldId="258"/>
        </pc:sldMkLst>
      </pc:sldChg>
      <pc:sldChg chg="add">
        <pc:chgData name="Filip Johnsson" userId="b4daa234-97b5-43aa-a18a-5809fe494367" providerId="ADAL" clId="{8AE392BA-9E94-4997-9A72-EE57D2862307}" dt="2024-04-12T20:31:07.189" v="0"/>
        <pc:sldMkLst>
          <pc:docMk/>
          <pc:sldMk cId="0" sldId="260"/>
        </pc:sldMkLst>
      </pc:sldChg>
      <pc:sldChg chg="addSp delSp modSp mod">
        <pc:chgData name="Filip Johnsson" userId="b4daa234-97b5-43aa-a18a-5809fe494367" providerId="ADAL" clId="{8AE392BA-9E94-4997-9A72-EE57D2862307}" dt="2024-04-12T21:34:00.067" v="1294" actId="20577"/>
        <pc:sldMkLst>
          <pc:docMk/>
          <pc:sldMk cId="416781464" sldId="6284"/>
        </pc:sldMkLst>
        <pc:spChg chg="mod">
          <ac:chgData name="Filip Johnsson" userId="b4daa234-97b5-43aa-a18a-5809fe494367" providerId="ADAL" clId="{8AE392BA-9E94-4997-9A72-EE57D2862307}" dt="2024-04-12T21:34:00.067" v="1294" actId="20577"/>
          <ac:spMkLst>
            <pc:docMk/>
            <pc:sldMk cId="416781464" sldId="6284"/>
            <ac:spMk id="2" creationId="{6756827A-72C6-7644-81CF-2914EC4E579C}"/>
          </ac:spMkLst>
        </pc:spChg>
        <pc:spChg chg="add mod">
          <ac:chgData name="Filip Johnsson" userId="b4daa234-97b5-43aa-a18a-5809fe494367" providerId="ADAL" clId="{8AE392BA-9E94-4997-9A72-EE57D2862307}" dt="2024-04-12T20:32:23.040" v="10" actId="20577"/>
          <ac:spMkLst>
            <pc:docMk/>
            <pc:sldMk cId="416781464" sldId="6284"/>
            <ac:spMk id="3" creationId="{52F4303F-3DF9-B7FF-CAF3-0FC6836368E3}"/>
          </ac:spMkLst>
        </pc:spChg>
        <pc:spChg chg="del">
          <ac:chgData name="Filip Johnsson" userId="b4daa234-97b5-43aa-a18a-5809fe494367" providerId="ADAL" clId="{8AE392BA-9E94-4997-9A72-EE57D2862307}" dt="2024-04-12T20:32:07.711" v="2" actId="478"/>
          <ac:spMkLst>
            <pc:docMk/>
            <pc:sldMk cId="416781464" sldId="6284"/>
            <ac:spMk id="28" creationId="{89E956F4-7FAE-4DF2-835A-3A0CF16F1A7B}"/>
          </ac:spMkLst>
        </pc:spChg>
      </pc:sldChg>
      <pc:sldChg chg="addSp delSp modSp mod">
        <pc:chgData name="Filip Johnsson" userId="b4daa234-97b5-43aa-a18a-5809fe494367" providerId="ADAL" clId="{8AE392BA-9E94-4997-9A72-EE57D2862307}" dt="2024-04-12T21:33:32.923" v="1288" actId="1035"/>
        <pc:sldMkLst>
          <pc:docMk/>
          <pc:sldMk cId="2625198837" sldId="8643"/>
        </pc:sldMkLst>
        <pc:spChg chg="del">
          <ac:chgData name="Filip Johnsson" userId="b4daa234-97b5-43aa-a18a-5809fe494367" providerId="ADAL" clId="{8AE392BA-9E94-4997-9A72-EE57D2862307}" dt="2024-04-12T21:24:43.701" v="745" actId="478"/>
          <ac:spMkLst>
            <pc:docMk/>
            <pc:sldMk cId="2625198837" sldId="8643"/>
            <ac:spMk id="10" creationId="{74A81C6B-3E44-4BB3-9834-CA4835BFFE16}"/>
          </ac:spMkLst>
        </pc:spChg>
        <pc:spChg chg="mod">
          <ac:chgData name="Filip Johnsson" userId="b4daa234-97b5-43aa-a18a-5809fe494367" providerId="ADAL" clId="{8AE392BA-9E94-4997-9A72-EE57D2862307}" dt="2024-04-12T21:25:54.139" v="917" actId="1037"/>
          <ac:spMkLst>
            <pc:docMk/>
            <pc:sldMk cId="2625198837" sldId="8643"/>
            <ac:spMk id="11" creationId="{263CE60A-6325-9401-6DFD-944D2076FCC7}"/>
          </ac:spMkLst>
        </pc:spChg>
        <pc:spChg chg="mod">
          <ac:chgData name="Filip Johnsson" userId="b4daa234-97b5-43aa-a18a-5809fe494367" providerId="ADAL" clId="{8AE392BA-9E94-4997-9A72-EE57D2862307}" dt="2024-04-12T21:24:56.154" v="787" actId="1036"/>
          <ac:spMkLst>
            <pc:docMk/>
            <pc:sldMk cId="2625198837" sldId="8643"/>
            <ac:spMk id="15" creationId="{A14ED2EB-D65E-4059-8C9A-12D32BA0EFD0}"/>
          </ac:spMkLst>
        </pc:spChg>
        <pc:spChg chg="mod">
          <ac:chgData name="Filip Johnsson" userId="b4daa234-97b5-43aa-a18a-5809fe494367" providerId="ADAL" clId="{8AE392BA-9E94-4997-9A72-EE57D2862307}" dt="2024-04-12T21:25:44.692" v="900" actId="1037"/>
          <ac:spMkLst>
            <pc:docMk/>
            <pc:sldMk cId="2625198837" sldId="8643"/>
            <ac:spMk id="16" creationId="{419ACF0D-00E6-4281-A331-8A6D90BDC929}"/>
          </ac:spMkLst>
        </pc:spChg>
        <pc:spChg chg="mod">
          <ac:chgData name="Filip Johnsson" userId="b4daa234-97b5-43aa-a18a-5809fe494367" providerId="ADAL" clId="{8AE392BA-9E94-4997-9A72-EE57D2862307}" dt="2024-04-12T21:27:59.977" v="1049" actId="1037"/>
          <ac:spMkLst>
            <pc:docMk/>
            <pc:sldMk cId="2625198837" sldId="8643"/>
            <ac:spMk id="18" creationId="{50AA4AAD-8937-4F1D-A806-2110C327A19E}"/>
          </ac:spMkLst>
        </pc:spChg>
        <pc:spChg chg="mod">
          <ac:chgData name="Filip Johnsson" userId="b4daa234-97b5-43aa-a18a-5809fe494367" providerId="ADAL" clId="{8AE392BA-9E94-4997-9A72-EE57D2862307}" dt="2024-04-12T21:28:46.303" v="1221" actId="1037"/>
          <ac:spMkLst>
            <pc:docMk/>
            <pc:sldMk cId="2625198837" sldId="8643"/>
            <ac:spMk id="19" creationId="{2BEECA0E-137E-4BC7-ADB8-A0288D4E01E9}"/>
          </ac:spMkLst>
        </pc:spChg>
        <pc:spChg chg="del">
          <ac:chgData name="Filip Johnsson" userId="b4daa234-97b5-43aa-a18a-5809fe494367" providerId="ADAL" clId="{8AE392BA-9E94-4997-9A72-EE57D2862307}" dt="2024-04-12T21:24:33.471" v="743" actId="478"/>
          <ac:spMkLst>
            <pc:docMk/>
            <pc:sldMk cId="2625198837" sldId="8643"/>
            <ac:spMk id="21" creationId="{B827DC3B-7E77-45B1-BB97-87E5085415E7}"/>
          </ac:spMkLst>
        </pc:spChg>
        <pc:spChg chg="del">
          <ac:chgData name="Filip Johnsson" userId="b4daa234-97b5-43aa-a18a-5809fe494367" providerId="ADAL" clId="{8AE392BA-9E94-4997-9A72-EE57D2862307}" dt="2024-04-12T21:24:27.582" v="741" actId="478"/>
          <ac:spMkLst>
            <pc:docMk/>
            <pc:sldMk cId="2625198837" sldId="8643"/>
            <ac:spMk id="22" creationId="{6BD689F2-943C-4757-88A6-9BDFDCF22FA8}"/>
          </ac:spMkLst>
        </pc:spChg>
        <pc:spChg chg="mod">
          <ac:chgData name="Filip Johnsson" userId="b4daa234-97b5-43aa-a18a-5809fe494367" providerId="ADAL" clId="{8AE392BA-9E94-4997-9A72-EE57D2862307}" dt="2024-04-12T21:26:44.358" v="1006" actId="1035"/>
          <ac:spMkLst>
            <pc:docMk/>
            <pc:sldMk cId="2625198837" sldId="8643"/>
            <ac:spMk id="24" creationId="{ADE4C43C-A512-4275-93C6-0754410A84C4}"/>
          </ac:spMkLst>
        </pc:spChg>
        <pc:spChg chg="mod">
          <ac:chgData name="Filip Johnsson" userId="b4daa234-97b5-43aa-a18a-5809fe494367" providerId="ADAL" clId="{8AE392BA-9E94-4997-9A72-EE57D2862307}" dt="2024-04-12T21:27:03.835" v="1023" actId="1035"/>
          <ac:spMkLst>
            <pc:docMk/>
            <pc:sldMk cId="2625198837" sldId="8643"/>
            <ac:spMk id="27" creationId="{64D04322-8A09-445D-9EC1-AEF85011BDDD}"/>
          </ac:spMkLst>
        </pc:spChg>
        <pc:spChg chg="mod">
          <ac:chgData name="Filip Johnsson" userId="b4daa234-97b5-43aa-a18a-5809fe494367" providerId="ADAL" clId="{8AE392BA-9E94-4997-9A72-EE57D2862307}" dt="2024-04-12T21:32:58.510" v="1269" actId="1035"/>
          <ac:spMkLst>
            <pc:docMk/>
            <pc:sldMk cId="2625198837" sldId="8643"/>
            <ac:spMk id="29" creationId="{31B284B0-78B5-4554-8EAC-BEB1309F3F05}"/>
          </ac:spMkLst>
        </pc:spChg>
        <pc:spChg chg="mod">
          <ac:chgData name="Filip Johnsson" userId="b4daa234-97b5-43aa-a18a-5809fe494367" providerId="ADAL" clId="{8AE392BA-9E94-4997-9A72-EE57D2862307}" dt="2024-04-12T21:25:12.914" v="848" actId="1037"/>
          <ac:spMkLst>
            <pc:docMk/>
            <pc:sldMk cId="2625198837" sldId="8643"/>
            <ac:spMk id="32" creationId="{087A2021-3772-4321-89D5-43D01A108EC9}"/>
          </ac:spMkLst>
        </pc:spChg>
        <pc:spChg chg="mod">
          <ac:chgData name="Filip Johnsson" userId="b4daa234-97b5-43aa-a18a-5809fe494367" providerId="ADAL" clId="{8AE392BA-9E94-4997-9A72-EE57D2862307}" dt="2024-04-12T21:24:20.147" v="739" actId="122"/>
          <ac:spMkLst>
            <pc:docMk/>
            <pc:sldMk cId="2625198837" sldId="8643"/>
            <ac:spMk id="57346" creationId="{00000000-0000-0000-0000-000000000000}"/>
          </ac:spMkLst>
        </pc:spChg>
        <pc:picChg chg="mod">
          <ac:chgData name="Filip Johnsson" userId="b4daa234-97b5-43aa-a18a-5809fe494367" providerId="ADAL" clId="{8AE392BA-9E94-4997-9A72-EE57D2862307}" dt="2024-04-12T21:26:02.787" v="930" actId="1037"/>
          <ac:picMkLst>
            <pc:docMk/>
            <pc:sldMk cId="2625198837" sldId="8643"/>
            <ac:picMk id="2" creationId="{F8814F85-25C8-173A-976A-0C8D38749A19}"/>
          </ac:picMkLst>
        </pc:picChg>
        <pc:picChg chg="del mod">
          <ac:chgData name="Filip Johnsson" userId="b4daa234-97b5-43aa-a18a-5809fe494367" providerId="ADAL" clId="{8AE392BA-9E94-4997-9A72-EE57D2862307}" dt="2024-04-12T21:29:34.504" v="1226" actId="478"/>
          <ac:picMkLst>
            <pc:docMk/>
            <pc:sldMk cId="2625198837" sldId="8643"/>
            <ac:picMk id="3" creationId="{BB96F9DC-9729-428C-82C8-D111FD151F52}"/>
          </ac:picMkLst>
        </pc:picChg>
        <pc:picChg chg="mod">
          <ac:chgData name="Filip Johnsson" userId="b4daa234-97b5-43aa-a18a-5809fe494367" providerId="ADAL" clId="{8AE392BA-9E94-4997-9A72-EE57D2862307}" dt="2024-04-12T21:26:48.381" v="1011" actId="1035"/>
          <ac:picMkLst>
            <pc:docMk/>
            <pc:sldMk cId="2625198837" sldId="8643"/>
            <ac:picMk id="4" creationId="{827773E5-805B-476D-95E2-57E88222791E}"/>
          </ac:picMkLst>
        </pc:picChg>
        <pc:picChg chg="mod">
          <ac:chgData name="Filip Johnsson" userId="b4daa234-97b5-43aa-a18a-5809fe494367" providerId="ADAL" clId="{8AE392BA-9E94-4997-9A72-EE57D2862307}" dt="2024-04-12T21:25:47.212" v="904" actId="1037"/>
          <ac:picMkLst>
            <pc:docMk/>
            <pc:sldMk cId="2625198837" sldId="8643"/>
            <ac:picMk id="5" creationId="{2F5B043B-BBE9-4B0E-984A-F5A685831F6E}"/>
          </ac:picMkLst>
        </pc:picChg>
        <pc:picChg chg="del">
          <ac:chgData name="Filip Johnsson" userId="b4daa234-97b5-43aa-a18a-5809fe494367" providerId="ADAL" clId="{8AE392BA-9E94-4997-9A72-EE57D2862307}" dt="2024-04-12T21:24:24.201" v="740" actId="478"/>
          <ac:picMkLst>
            <pc:docMk/>
            <pc:sldMk cId="2625198837" sldId="8643"/>
            <ac:picMk id="6" creationId="{E9F4BC11-0AE2-4BF6-9EED-83D948C27BF4}"/>
          </ac:picMkLst>
        </pc:picChg>
        <pc:picChg chg="del">
          <ac:chgData name="Filip Johnsson" userId="b4daa234-97b5-43aa-a18a-5809fe494367" providerId="ADAL" clId="{8AE392BA-9E94-4997-9A72-EE57D2862307}" dt="2024-04-12T21:24:30.506" v="742" actId="478"/>
          <ac:picMkLst>
            <pc:docMk/>
            <pc:sldMk cId="2625198837" sldId="8643"/>
            <ac:picMk id="7" creationId="{FCAA678F-C896-4F54-8FF1-51C1BCB3AF17}"/>
          </ac:picMkLst>
        </pc:picChg>
        <pc:picChg chg="mod">
          <ac:chgData name="Filip Johnsson" userId="b4daa234-97b5-43aa-a18a-5809fe494367" providerId="ADAL" clId="{8AE392BA-9E94-4997-9A72-EE57D2862307}" dt="2024-04-12T21:27:55.356" v="1033" actId="1037"/>
          <ac:picMkLst>
            <pc:docMk/>
            <pc:sldMk cId="2625198837" sldId="8643"/>
            <ac:picMk id="8" creationId="{7F74B60E-8E6E-4FBD-AE09-01009AEA30C9}"/>
          </ac:picMkLst>
        </pc:picChg>
        <pc:picChg chg="mod">
          <ac:chgData name="Filip Johnsson" userId="b4daa234-97b5-43aa-a18a-5809fe494367" providerId="ADAL" clId="{8AE392BA-9E94-4997-9A72-EE57D2862307}" dt="2024-04-12T21:28:04.943" v="1065" actId="1036"/>
          <ac:picMkLst>
            <pc:docMk/>
            <pc:sldMk cId="2625198837" sldId="8643"/>
            <ac:picMk id="9" creationId="{AA15C7FA-E513-4A61-9CB2-EA3928EA4500}"/>
          </ac:picMkLst>
        </pc:picChg>
        <pc:picChg chg="del">
          <ac:chgData name="Filip Johnsson" userId="b4daa234-97b5-43aa-a18a-5809fe494367" providerId="ADAL" clId="{8AE392BA-9E94-4997-9A72-EE57D2862307}" dt="2024-04-12T21:24:40.144" v="744" actId="478"/>
          <ac:picMkLst>
            <pc:docMk/>
            <pc:sldMk cId="2625198837" sldId="8643"/>
            <ac:picMk id="12" creationId="{802F56C6-C030-4580-9938-BC2B59C46A07}"/>
          </ac:picMkLst>
        </pc:picChg>
        <pc:picChg chg="mod">
          <ac:chgData name="Filip Johnsson" userId="b4daa234-97b5-43aa-a18a-5809fe494367" providerId="ADAL" clId="{8AE392BA-9E94-4997-9A72-EE57D2862307}" dt="2024-04-12T21:25:21.649" v="850" actId="14100"/>
          <ac:picMkLst>
            <pc:docMk/>
            <pc:sldMk cId="2625198837" sldId="8643"/>
            <ac:picMk id="13" creationId="{48F27653-7864-43FB-B5C3-7AAAB26954CC}"/>
          </ac:picMkLst>
        </pc:picChg>
        <pc:picChg chg="mod ord">
          <ac:chgData name="Filip Johnsson" userId="b4daa234-97b5-43aa-a18a-5809fe494367" providerId="ADAL" clId="{8AE392BA-9E94-4997-9A72-EE57D2862307}" dt="2024-04-12T21:28:54.654" v="1224" actId="14100"/>
          <ac:picMkLst>
            <pc:docMk/>
            <pc:sldMk cId="2625198837" sldId="8643"/>
            <ac:picMk id="14" creationId="{A1A53D0E-04F1-ABB5-CE76-2A19E2366E08}"/>
          </ac:picMkLst>
        </pc:picChg>
        <pc:picChg chg="mod">
          <ac:chgData name="Filip Johnsson" userId="b4daa234-97b5-43aa-a18a-5809fe494367" providerId="ADAL" clId="{8AE392BA-9E94-4997-9A72-EE57D2862307}" dt="2024-04-12T21:30:03.463" v="1237" actId="14100"/>
          <ac:picMkLst>
            <pc:docMk/>
            <pc:sldMk cId="2625198837" sldId="8643"/>
            <ac:picMk id="17" creationId="{E028BAB9-E9CB-C72A-796A-895102E62BEE}"/>
          </ac:picMkLst>
        </pc:picChg>
        <pc:picChg chg="mod">
          <ac:chgData name="Filip Johnsson" userId="b4daa234-97b5-43aa-a18a-5809fe494367" providerId="ADAL" clId="{8AE392BA-9E94-4997-9A72-EE57D2862307}" dt="2024-04-12T21:33:17.984" v="1274" actId="1035"/>
          <ac:picMkLst>
            <pc:docMk/>
            <pc:sldMk cId="2625198837" sldId="8643"/>
            <ac:picMk id="20" creationId="{F9A782EF-D3EC-A101-0811-7D4D1650E2F9}"/>
          </ac:picMkLst>
        </pc:picChg>
        <pc:picChg chg="mod">
          <ac:chgData name="Filip Johnsson" userId="b4daa234-97b5-43aa-a18a-5809fe494367" providerId="ADAL" clId="{8AE392BA-9E94-4997-9A72-EE57D2862307}" dt="2024-04-12T21:32:17.963" v="1263" actId="14100"/>
          <ac:picMkLst>
            <pc:docMk/>
            <pc:sldMk cId="2625198837" sldId="8643"/>
            <ac:picMk id="26" creationId="{9B35021A-C4AB-D9B4-8D2B-B40510754E47}"/>
          </ac:picMkLst>
        </pc:picChg>
        <pc:picChg chg="add del mod">
          <ac:chgData name="Filip Johnsson" userId="b4daa234-97b5-43aa-a18a-5809fe494367" providerId="ADAL" clId="{8AE392BA-9E94-4997-9A72-EE57D2862307}" dt="2024-04-12T21:33:29.293" v="1287" actId="1038"/>
          <ac:picMkLst>
            <pc:docMk/>
            <pc:sldMk cId="2625198837" sldId="8643"/>
            <ac:picMk id="28" creationId="{4D6387A0-B0B9-41E6-A710-F314B8ECE89D}"/>
          </ac:picMkLst>
        </pc:picChg>
        <pc:picChg chg="mod">
          <ac:chgData name="Filip Johnsson" userId="b4daa234-97b5-43aa-a18a-5809fe494367" providerId="ADAL" clId="{8AE392BA-9E94-4997-9A72-EE57D2862307}" dt="2024-04-12T21:25:18.342" v="849" actId="14100"/>
          <ac:picMkLst>
            <pc:docMk/>
            <pc:sldMk cId="2625198837" sldId="8643"/>
            <ac:picMk id="30" creationId="{AD7D6A6B-7CE2-4FA4-BE72-2F6D3D1AC1ED}"/>
          </ac:picMkLst>
        </pc:picChg>
        <pc:picChg chg="mod">
          <ac:chgData name="Filip Johnsson" userId="b4daa234-97b5-43aa-a18a-5809fe494367" providerId="ADAL" clId="{8AE392BA-9E94-4997-9A72-EE57D2862307}" dt="2024-04-12T21:33:32.923" v="1288" actId="1035"/>
          <ac:picMkLst>
            <pc:docMk/>
            <pc:sldMk cId="2625198837" sldId="8643"/>
            <ac:picMk id="31" creationId="{AF9A1D59-CCBF-5C86-0E84-73C959918EFC}"/>
          </ac:picMkLst>
        </pc:picChg>
        <pc:picChg chg="mod">
          <ac:chgData name="Filip Johnsson" userId="b4daa234-97b5-43aa-a18a-5809fe494367" providerId="ADAL" clId="{8AE392BA-9E94-4997-9A72-EE57D2862307}" dt="2024-04-12T21:26:59.491" v="1021" actId="1037"/>
          <ac:picMkLst>
            <pc:docMk/>
            <pc:sldMk cId="2625198837" sldId="8643"/>
            <ac:picMk id="33" creationId="{D9FF6DAA-3023-42B4-883B-8E1CAC02F1A0}"/>
          </ac:picMkLst>
        </pc:picChg>
      </pc:sldChg>
      <pc:sldChg chg="del">
        <pc:chgData name="Filip Johnsson" userId="b4daa234-97b5-43aa-a18a-5809fe494367" providerId="ADAL" clId="{8AE392BA-9E94-4997-9A72-EE57D2862307}" dt="2024-04-12T20:46:25.515" v="39" actId="47"/>
        <pc:sldMkLst>
          <pc:docMk/>
          <pc:sldMk cId="1560362312" sldId="2139118100"/>
        </pc:sldMkLst>
      </pc:sldChg>
      <pc:sldChg chg="del">
        <pc:chgData name="Filip Johnsson" userId="b4daa234-97b5-43aa-a18a-5809fe494367" providerId="ADAL" clId="{8AE392BA-9E94-4997-9A72-EE57D2862307}" dt="2024-04-12T20:46:25.515" v="39" actId="47"/>
        <pc:sldMkLst>
          <pc:docMk/>
          <pc:sldMk cId="1844378198" sldId="2139118101"/>
        </pc:sldMkLst>
      </pc:sldChg>
      <pc:sldChg chg="del">
        <pc:chgData name="Filip Johnsson" userId="b4daa234-97b5-43aa-a18a-5809fe494367" providerId="ADAL" clId="{8AE392BA-9E94-4997-9A72-EE57D2862307}" dt="2024-04-12T20:46:25.515" v="39" actId="47"/>
        <pc:sldMkLst>
          <pc:docMk/>
          <pc:sldMk cId="1620529592" sldId="2139118103"/>
        </pc:sldMkLst>
      </pc:sldChg>
      <pc:sldChg chg="del">
        <pc:chgData name="Filip Johnsson" userId="b4daa234-97b5-43aa-a18a-5809fe494367" providerId="ADAL" clId="{8AE392BA-9E94-4997-9A72-EE57D2862307}" dt="2024-04-12T20:46:25.515" v="39" actId="47"/>
        <pc:sldMkLst>
          <pc:docMk/>
          <pc:sldMk cId="2063961175" sldId="2139118104"/>
        </pc:sldMkLst>
      </pc:sldChg>
      <pc:sldChg chg="del">
        <pc:chgData name="Filip Johnsson" userId="b4daa234-97b5-43aa-a18a-5809fe494367" providerId="ADAL" clId="{8AE392BA-9E94-4997-9A72-EE57D2862307}" dt="2024-04-12T20:46:25.515" v="39" actId="47"/>
        <pc:sldMkLst>
          <pc:docMk/>
          <pc:sldMk cId="1325438861" sldId="2139118106"/>
        </pc:sldMkLst>
      </pc:sldChg>
      <pc:sldChg chg="del">
        <pc:chgData name="Filip Johnsson" userId="b4daa234-97b5-43aa-a18a-5809fe494367" providerId="ADAL" clId="{8AE392BA-9E94-4997-9A72-EE57D2862307}" dt="2024-04-12T20:46:25.515" v="39" actId="47"/>
        <pc:sldMkLst>
          <pc:docMk/>
          <pc:sldMk cId="3985352813" sldId="2139118107"/>
        </pc:sldMkLst>
      </pc:sldChg>
      <pc:sldChg chg="del">
        <pc:chgData name="Filip Johnsson" userId="b4daa234-97b5-43aa-a18a-5809fe494367" providerId="ADAL" clId="{8AE392BA-9E94-4997-9A72-EE57D2862307}" dt="2024-04-12T20:46:33.326" v="40" actId="47"/>
        <pc:sldMkLst>
          <pc:docMk/>
          <pc:sldMk cId="382911885" sldId="2139118115"/>
        </pc:sldMkLst>
      </pc:sldChg>
      <pc:sldChg chg="del">
        <pc:chgData name="Filip Johnsson" userId="b4daa234-97b5-43aa-a18a-5809fe494367" providerId="ADAL" clId="{8AE392BA-9E94-4997-9A72-EE57D2862307}" dt="2024-04-12T20:31:15.689" v="1" actId="47"/>
        <pc:sldMkLst>
          <pc:docMk/>
          <pc:sldMk cId="0" sldId="2139118139"/>
        </pc:sldMkLst>
      </pc:sldChg>
      <pc:sldChg chg="del">
        <pc:chgData name="Filip Johnsson" userId="b4daa234-97b5-43aa-a18a-5809fe494367" providerId="ADAL" clId="{8AE392BA-9E94-4997-9A72-EE57D2862307}" dt="2024-04-12T20:32:44.396" v="11" actId="47"/>
        <pc:sldMkLst>
          <pc:docMk/>
          <pc:sldMk cId="1394484173" sldId="2139118187"/>
        </pc:sldMkLst>
      </pc:sldChg>
      <pc:sldChg chg="modSp mod">
        <pc:chgData name="Filip Johnsson" userId="b4daa234-97b5-43aa-a18a-5809fe494367" providerId="ADAL" clId="{8AE392BA-9E94-4997-9A72-EE57D2862307}" dt="2024-04-12T21:09:41.517" v="670" actId="1036"/>
        <pc:sldMkLst>
          <pc:docMk/>
          <pc:sldMk cId="178019564" sldId="2139118193"/>
        </pc:sldMkLst>
        <pc:spChg chg="mod">
          <ac:chgData name="Filip Johnsson" userId="b4daa234-97b5-43aa-a18a-5809fe494367" providerId="ADAL" clId="{8AE392BA-9E94-4997-9A72-EE57D2862307}" dt="2024-04-12T21:09:41.517" v="670" actId="1036"/>
          <ac:spMkLst>
            <pc:docMk/>
            <pc:sldMk cId="178019564" sldId="2139118193"/>
            <ac:spMk id="3" creationId="{8FEB47B1-0A0A-9B6E-469C-854BABA2DD60}"/>
          </ac:spMkLst>
        </pc:spChg>
        <pc:spChg chg="mod">
          <ac:chgData name="Filip Johnsson" userId="b4daa234-97b5-43aa-a18a-5809fe494367" providerId="ADAL" clId="{8AE392BA-9E94-4997-9A72-EE57D2862307}" dt="2024-04-12T21:09:37.118" v="668" actId="1036"/>
          <ac:spMkLst>
            <pc:docMk/>
            <pc:sldMk cId="178019564" sldId="2139118193"/>
            <ac:spMk id="57347" creationId="{00000000-0000-0000-0000-000000000000}"/>
          </ac:spMkLst>
        </pc:spChg>
      </pc:sldChg>
      <pc:sldChg chg="del">
        <pc:chgData name="Filip Johnsson" userId="b4daa234-97b5-43aa-a18a-5809fe494367" providerId="ADAL" clId="{8AE392BA-9E94-4997-9A72-EE57D2862307}" dt="2024-04-12T20:32:44.396" v="11" actId="47"/>
        <pc:sldMkLst>
          <pc:docMk/>
          <pc:sldMk cId="2702876721" sldId="2139118204"/>
        </pc:sldMkLst>
      </pc:sldChg>
      <pc:sldChg chg="addSp delSp modSp mod">
        <pc:chgData name="Filip Johnsson" userId="b4daa234-97b5-43aa-a18a-5809fe494367" providerId="ADAL" clId="{8AE392BA-9E94-4997-9A72-EE57D2862307}" dt="2024-04-12T21:17:46.525" v="725" actId="1035"/>
        <pc:sldMkLst>
          <pc:docMk/>
          <pc:sldMk cId="3465009982" sldId="2139118208"/>
        </pc:sldMkLst>
        <pc:spChg chg="mod">
          <ac:chgData name="Filip Johnsson" userId="b4daa234-97b5-43aa-a18a-5809fe494367" providerId="ADAL" clId="{8AE392BA-9E94-4997-9A72-EE57D2862307}" dt="2024-04-12T21:16:44.265" v="716" actId="1037"/>
          <ac:spMkLst>
            <pc:docMk/>
            <pc:sldMk cId="3465009982" sldId="2139118208"/>
            <ac:spMk id="3" creationId="{8FEB47B1-0A0A-9B6E-469C-854BABA2DD60}"/>
          </ac:spMkLst>
        </pc:spChg>
        <pc:spChg chg="mod">
          <ac:chgData name="Filip Johnsson" userId="b4daa234-97b5-43aa-a18a-5809fe494367" providerId="ADAL" clId="{8AE392BA-9E94-4997-9A72-EE57D2862307}" dt="2024-04-12T21:17:46.525" v="725" actId="1035"/>
          <ac:spMkLst>
            <pc:docMk/>
            <pc:sldMk cId="3465009982" sldId="2139118208"/>
            <ac:spMk id="57347" creationId="{00000000-0000-0000-0000-000000000000}"/>
          </ac:spMkLst>
        </pc:spChg>
        <pc:picChg chg="add del mod">
          <ac:chgData name="Filip Johnsson" userId="b4daa234-97b5-43aa-a18a-5809fe494367" providerId="ADAL" clId="{8AE392BA-9E94-4997-9A72-EE57D2862307}" dt="2024-04-12T21:17:17.942" v="717" actId="478"/>
          <ac:picMkLst>
            <pc:docMk/>
            <pc:sldMk cId="3465009982" sldId="2139118208"/>
            <ac:picMk id="2" creationId="{5B3D898B-B67D-DE0B-3DFE-0C7D2A4F7AE0}"/>
          </ac:picMkLst>
        </pc:picChg>
        <pc:picChg chg="mod">
          <ac:chgData name="Filip Johnsson" userId="b4daa234-97b5-43aa-a18a-5809fe494367" providerId="ADAL" clId="{8AE392BA-9E94-4997-9A72-EE57D2862307}" dt="2024-04-12T21:16:39.174" v="699" actId="1076"/>
          <ac:picMkLst>
            <pc:docMk/>
            <pc:sldMk cId="3465009982" sldId="2139118208"/>
            <ac:picMk id="6" creationId="{62260541-4AA0-C0A3-5877-8B3CEF143C39}"/>
          </ac:picMkLst>
        </pc:picChg>
        <pc:picChg chg="mod">
          <ac:chgData name="Filip Johnsson" userId="b4daa234-97b5-43aa-a18a-5809fe494367" providerId="ADAL" clId="{8AE392BA-9E94-4997-9A72-EE57D2862307}" dt="2024-04-12T21:17:39.454" v="721" actId="1037"/>
          <ac:picMkLst>
            <pc:docMk/>
            <pc:sldMk cId="3465009982" sldId="2139118208"/>
            <ac:picMk id="7" creationId="{7A1E4890-3AA5-26EF-2487-F9C27143B278}"/>
          </ac:picMkLst>
        </pc:picChg>
      </pc:sldChg>
      <pc:sldChg chg="del">
        <pc:chgData name="Filip Johnsson" userId="b4daa234-97b5-43aa-a18a-5809fe494367" providerId="ADAL" clId="{8AE392BA-9E94-4997-9A72-EE57D2862307}" dt="2024-04-12T20:44:55.857" v="38" actId="47"/>
        <pc:sldMkLst>
          <pc:docMk/>
          <pc:sldMk cId="4000200782" sldId="2139118210"/>
        </pc:sldMkLst>
      </pc:sldChg>
      <pc:sldChg chg="modSp del mod">
        <pc:chgData name="Filip Johnsson" userId="b4daa234-97b5-43aa-a18a-5809fe494367" providerId="ADAL" clId="{8AE392BA-9E94-4997-9A72-EE57D2862307}" dt="2024-04-12T21:05:04.378" v="627" actId="47"/>
        <pc:sldMkLst>
          <pc:docMk/>
          <pc:sldMk cId="2404315754" sldId="2139118211"/>
        </pc:sldMkLst>
        <pc:spChg chg="mod">
          <ac:chgData name="Filip Johnsson" userId="b4daa234-97b5-43aa-a18a-5809fe494367" providerId="ADAL" clId="{8AE392BA-9E94-4997-9A72-EE57D2862307}" dt="2024-04-12T20:58:26.003" v="580" actId="113"/>
          <ac:spMkLst>
            <pc:docMk/>
            <pc:sldMk cId="2404315754" sldId="2139118211"/>
            <ac:spMk id="57347" creationId="{C56B3846-392C-FBA8-CB95-8EB715759658}"/>
          </ac:spMkLst>
        </pc:spChg>
      </pc:sldChg>
      <pc:sldChg chg="del">
        <pc:chgData name="Filip Johnsson" userId="b4daa234-97b5-43aa-a18a-5809fe494367" providerId="ADAL" clId="{8AE392BA-9E94-4997-9A72-EE57D2862307}" dt="2024-04-12T20:32:44.396" v="11" actId="47"/>
        <pc:sldMkLst>
          <pc:docMk/>
          <pc:sldMk cId="903252313" sldId="2139118212"/>
        </pc:sldMkLst>
      </pc:sldChg>
      <pc:sldChg chg="del">
        <pc:chgData name="Filip Johnsson" userId="b4daa234-97b5-43aa-a18a-5809fe494367" providerId="ADAL" clId="{8AE392BA-9E94-4997-9A72-EE57D2862307}" dt="2024-04-13T06:33:19.550" v="1342" actId="47"/>
        <pc:sldMkLst>
          <pc:docMk/>
          <pc:sldMk cId="1530201840" sldId="2139118213"/>
        </pc:sldMkLst>
      </pc:sldChg>
      <pc:sldChg chg="addSp delSp modSp new mod">
        <pc:chgData name="Filip Johnsson" userId="b4daa234-97b5-43aa-a18a-5809fe494367" providerId="ADAL" clId="{8AE392BA-9E94-4997-9A72-EE57D2862307}" dt="2024-04-12T20:47:40.026" v="96" actId="1035"/>
        <pc:sldMkLst>
          <pc:docMk/>
          <pc:sldMk cId="2364114386" sldId="2139118217"/>
        </pc:sldMkLst>
        <pc:spChg chg="del">
          <ac:chgData name="Filip Johnsson" userId="b4daa234-97b5-43aa-a18a-5809fe494367" providerId="ADAL" clId="{8AE392BA-9E94-4997-9A72-EE57D2862307}" dt="2024-04-12T20:38:59.896" v="16" actId="478"/>
          <ac:spMkLst>
            <pc:docMk/>
            <pc:sldMk cId="2364114386" sldId="2139118217"/>
            <ac:spMk id="2" creationId="{C80AAF0B-A1CD-66E4-383E-128E6345D9C8}"/>
          </ac:spMkLst>
        </pc:spChg>
        <pc:spChg chg="del">
          <ac:chgData name="Filip Johnsson" userId="b4daa234-97b5-43aa-a18a-5809fe494367" providerId="ADAL" clId="{8AE392BA-9E94-4997-9A72-EE57D2862307}" dt="2024-04-12T20:38:57.782" v="15" actId="478"/>
          <ac:spMkLst>
            <pc:docMk/>
            <pc:sldMk cId="2364114386" sldId="2139118217"/>
            <ac:spMk id="3" creationId="{25240484-5BC6-0D3C-5588-045A59CFFB64}"/>
          </ac:spMkLst>
        </pc:spChg>
        <pc:spChg chg="add mod">
          <ac:chgData name="Filip Johnsson" userId="b4daa234-97b5-43aa-a18a-5809fe494367" providerId="ADAL" clId="{8AE392BA-9E94-4997-9A72-EE57D2862307}" dt="2024-04-12T20:42:21.261" v="31" actId="1076"/>
          <ac:spMkLst>
            <pc:docMk/>
            <pc:sldMk cId="2364114386" sldId="2139118217"/>
            <ac:spMk id="7" creationId="{84322AEB-4D73-8535-7EC5-255A421B00E1}"/>
          </ac:spMkLst>
        </pc:spChg>
        <pc:spChg chg="add mod">
          <ac:chgData name="Filip Johnsson" userId="b4daa234-97b5-43aa-a18a-5809fe494367" providerId="ADAL" clId="{8AE392BA-9E94-4997-9A72-EE57D2862307}" dt="2024-04-12T20:42:55.615" v="35" actId="2085"/>
          <ac:spMkLst>
            <pc:docMk/>
            <pc:sldMk cId="2364114386" sldId="2139118217"/>
            <ac:spMk id="8" creationId="{732772F6-2142-D592-6F7D-77E3FABA6933}"/>
          </ac:spMkLst>
        </pc:spChg>
        <pc:spChg chg="add mod">
          <ac:chgData name="Filip Johnsson" userId="b4daa234-97b5-43aa-a18a-5809fe494367" providerId="ADAL" clId="{8AE392BA-9E94-4997-9A72-EE57D2862307}" dt="2024-04-12T20:47:40.026" v="96" actId="1035"/>
          <ac:spMkLst>
            <pc:docMk/>
            <pc:sldMk cId="2364114386" sldId="2139118217"/>
            <ac:spMk id="9" creationId="{818599A8-859F-173E-6DA7-ED605D67F596}"/>
          </ac:spMkLst>
        </pc:spChg>
        <pc:picChg chg="add mod">
          <ac:chgData name="Filip Johnsson" userId="b4daa234-97b5-43aa-a18a-5809fe494367" providerId="ADAL" clId="{8AE392BA-9E94-4997-9A72-EE57D2862307}" dt="2024-04-12T20:42:16.403" v="30" actId="1076"/>
          <ac:picMkLst>
            <pc:docMk/>
            <pc:sldMk cId="2364114386" sldId="2139118217"/>
            <ac:picMk id="4" creationId="{24E4CA3E-24AE-9ADB-A8BA-A8EB173CCFC5}"/>
          </ac:picMkLst>
        </pc:picChg>
        <pc:picChg chg="add mod ord">
          <ac:chgData name="Filip Johnsson" userId="b4daa234-97b5-43aa-a18a-5809fe494367" providerId="ADAL" clId="{8AE392BA-9E94-4997-9A72-EE57D2862307}" dt="2024-04-12T20:42:27.210" v="32" actId="14100"/>
          <ac:picMkLst>
            <pc:docMk/>
            <pc:sldMk cId="2364114386" sldId="2139118217"/>
            <ac:picMk id="6" creationId="{9AF5F2B4-88C2-55FE-679F-98927968F75F}"/>
          </ac:picMkLst>
        </pc:picChg>
      </pc:sldChg>
      <pc:sldChg chg="addSp delSp modSp new mod">
        <pc:chgData name="Filip Johnsson" userId="b4daa234-97b5-43aa-a18a-5809fe494367" providerId="ADAL" clId="{8AE392BA-9E94-4997-9A72-EE57D2862307}" dt="2024-04-13T06:32:31.855" v="1341" actId="20577"/>
        <pc:sldMkLst>
          <pc:docMk/>
          <pc:sldMk cId="2715543356" sldId="2139118218"/>
        </pc:sldMkLst>
        <pc:spChg chg="del">
          <ac:chgData name="Filip Johnsson" userId="b4daa234-97b5-43aa-a18a-5809fe494367" providerId="ADAL" clId="{8AE392BA-9E94-4997-9A72-EE57D2862307}" dt="2024-04-12T20:49:54.559" v="98" actId="478"/>
          <ac:spMkLst>
            <pc:docMk/>
            <pc:sldMk cId="2715543356" sldId="2139118218"/>
            <ac:spMk id="2" creationId="{42F0B5F7-1828-B0EC-8F85-F8A432495548}"/>
          </ac:spMkLst>
        </pc:spChg>
        <pc:spChg chg="add mod">
          <ac:chgData name="Filip Johnsson" userId="b4daa234-97b5-43aa-a18a-5809fe494367" providerId="ADAL" clId="{8AE392BA-9E94-4997-9A72-EE57D2862307}" dt="2024-04-13T06:32:31.855" v="1341" actId="20577"/>
          <ac:spMkLst>
            <pc:docMk/>
            <pc:sldMk cId="2715543356" sldId="2139118218"/>
            <ac:spMk id="2" creationId="{4C8A3F40-66C3-6D72-F6F4-86AD26B0EAF2}"/>
          </ac:spMkLst>
        </pc:spChg>
        <pc:spChg chg="del">
          <ac:chgData name="Filip Johnsson" userId="b4daa234-97b5-43aa-a18a-5809fe494367" providerId="ADAL" clId="{8AE392BA-9E94-4997-9A72-EE57D2862307}" dt="2024-04-12T20:49:57.386" v="99" actId="478"/>
          <ac:spMkLst>
            <pc:docMk/>
            <pc:sldMk cId="2715543356" sldId="2139118218"/>
            <ac:spMk id="3" creationId="{14C52D16-222A-D702-187B-1EB51DC478FC}"/>
          </ac:spMkLst>
        </pc:spChg>
        <pc:spChg chg="add mod">
          <ac:chgData name="Filip Johnsson" userId="b4daa234-97b5-43aa-a18a-5809fe494367" providerId="ADAL" clId="{8AE392BA-9E94-4997-9A72-EE57D2862307}" dt="2024-04-12T20:53:07.234" v="343" actId="1038"/>
          <ac:spMkLst>
            <pc:docMk/>
            <pc:sldMk cId="2715543356" sldId="2139118218"/>
            <ac:spMk id="6" creationId="{46817DA8-70E6-A01E-93E8-561F0FC0A893}"/>
          </ac:spMkLst>
        </pc:spChg>
        <pc:spChg chg="add mod">
          <ac:chgData name="Filip Johnsson" userId="b4daa234-97b5-43aa-a18a-5809fe494367" providerId="ADAL" clId="{8AE392BA-9E94-4997-9A72-EE57D2862307}" dt="2024-04-12T20:54:33.108" v="382" actId="1037"/>
          <ac:spMkLst>
            <pc:docMk/>
            <pc:sldMk cId="2715543356" sldId="2139118218"/>
            <ac:spMk id="8" creationId="{000605E9-7689-84C4-8EF7-EDEA17388917}"/>
          </ac:spMkLst>
        </pc:spChg>
        <pc:spChg chg="add mod">
          <ac:chgData name="Filip Johnsson" userId="b4daa234-97b5-43aa-a18a-5809fe494367" providerId="ADAL" clId="{8AE392BA-9E94-4997-9A72-EE57D2862307}" dt="2024-04-12T20:56:12.259" v="482" actId="1037"/>
          <ac:spMkLst>
            <pc:docMk/>
            <pc:sldMk cId="2715543356" sldId="2139118218"/>
            <ac:spMk id="10" creationId="{93F58305-1A2D-2CCD-39E5-9995FA00E7C6}"/>
          </ac:spMkLst>
        </pc:spChg>
        <pc:picChg chg="add mod">
          <ac:chgData name="Filip Johnsson" userId="b4daa234-97b5-43aa-a18a-5809fe494367" providerId="ADAL" clId="{8AE392BA-9E94-4997-9A72-EE57D2862307}" dt="2024-04-12T20:50:42.553" v="101"/>
          <ac:picMkLst>
            <pc:docMk/>
            <pc:sldMk cId="2715543356" sldId="2139118218"/>
            <ac:picMk id="4" creationId="{26E61FC3-80C3-7DC8-6332-54D5229FECA6}"/>
          </ac:picMkLst>
        </pc:picChg>
        <pc:picChg chg="add mod">
          <ac:chgData name="Filip Johnsson" userId="b4daa234-97b5-43aa-a18a-5809fe494367" providerId="ADAL" clId="{8AE392BA-9E94-4997-9A72-EE57D2862307}" dt="2024-04-12T20:53:00.440" v="309" actId="1036"/>
          <ac:picMkLst>
            <pc:docMk/>
            <pc:sldMk cId="2715543356" sldId="2139118218"/>
            <ac:picMk id="5" creationId="{C616E754-81EF-B04A-7A1E-03B3B3899C10}"/>
          </ac:picMkLst>
        </pc:picChg>
        <pc:picChg chg="add mod">
          <ac:chgData name="Filip Johnsson" userId="b4daa234-97b5-43aa-a18a-5809fe494367" providerId="ADAL" clId="{8AE392BA-9E94-4997-9A72-EE57D2862307}" dt="2024-04-12T20:54:27.583" v="372" actId="1036"/>
          <ac:picMkLst>
            <pc:docMk/>
            <pc:sldMk cId="2715543356" sldId="2139118218"/>
            <ac:picMk id="7" creationId="{719E9456-D748-2E87-30AE-F4E6197A8EAC}"/>
          </ac:picMkLst>
        </pc:picChg>
        <pc:picChg chg="add mod">
          <ac:chgData name="Filip Johnsson" userId="b4daa234-97b5-43aa-a18a-5809fe494367" providerId="ADAL" clId="{8AE392BA-9E94-4997-9A72-EE57D2862307}" dt="2024-04-12T20:54:58.929" v="388" actId="1036"/>
          <ac:picMkLst>
            <pc:docMk/>
            <pc:sldMk cId="2715543356" sldId="2139118218"/>
            <ac:picMk id="9" creationId="{4D10B8CB-7D26-C65B-DEB1-14452030BE21}"/>
          </ac:picMkLst>
        </pc:picChg>
        <pc:cxnChg chg="add mod">
          <ac:chgData name="Filip Johnsson" userId="b4daa234-97b5-43aa-a18a-5809fe494367" providerId="ADAL" clId="{8AE392BA-9E94-4997-9A72-EE57D2862307}" dt="2024-04-12T20:56:40.964" v="484" actId="692"/>
          <ac:cxnSpMkLst>
            <pc:docMk/>
            <pc:sldMk cId="2715543356" sldId="2139118218"/>
            <ac:cxnSpMk id="12" creationId="{4C2F6FE7-EBD9-1542-F0FC-08844D49A90E}"/>
          </ac:cxnSpMkLst>
        </pc:cxnChg>
      </pc:sldChg>
      <pc:sldChg chg="delSp add mod">
        <pc:chgData name="Filip Johnsson" userId="b4daa234-97b5-43aa-a18a-5809fe494367" providerId="ADAL" clId="{8AE392BA-9E94-4997-9A72-EE57D2862307}" dt="2024-04-12T20:59:33.492" v="584" actId="478"/>
        <pc:sldMkLst>
          <pc:docMk/>
          <pc:sldMk cId="1925582031" sldId="2139118219"/>
        </pc:sldMkLst>
        <pc:spChg chg="del">
          <ac:chgData name="Filip Johnsson" userId="b4daa234-97b5-43aa-a18a-5809fe494367" providerId="ADAL" clId="{8AE392BA-9E94-4997-9A72-EE57D2862307}" dt="2024-04-12T20:59:30.772" v="583" actId="478"/>
          <ac:spMkLst>
            <pc:docMk/>
            <pc:sldMk cId="1925582031" sldId="2139118219"/>
            <ac:spMk id="10" creationId="{93F58305-1A2D-2CCD-39E5-9995FA00E7C6}"/>
          </ac:spMkLst>
        </pc:spChg>
        <pc:picChg chg="del">
          <ac:chgData name="Filip Johnsson" userId="b4daa234-97b5-43aa-a18a-5809fe494367" providerId="ADAL" clId="{8AE392BA-9E94-4997-9A72-EE57D2862307}" dt="2024-04-12T20:59:27.764" v="582" actId="478"/>
          <ac:picMkLst>
            <pc:docMk/>
            <pc:sldMk cId="1925582031" sldId="2139118219"/>
            <ac:picMk id="9" creationId="{4D10B8CB-7D26-C65B-DEB1-14452030BE21}"/>
          </ac:picMkLst>
        </pc:picChg>
        <pc:cxnChg chg="del">
          <ac:chgData name="Filip Johnsson" userId="b4daa234-97b5-43aa-a18a-5809fe494367" providerId="ADAL" clId="{8AE392BA-9E94-4997-9A72-EE57D2862307}" dt="2024-04-12T20:59:33.492" v="584" actId="478"/>
          <ac:cxnSpMkLst>
            <pc:docMk/>
            <pc:sldMk cId="1925582031" sldId="2139118219"/>
            <ac:cxnSpMk id="12" creationId="{4C2F6FE7-EBD9-1542-F0FC-08844D49A90E}"/>
          </ac:cxnSpMkLst>
        </pc:cxnChg>
      </pc:sldChg>
      <pc:sldChg chg="delSp add mod">
        <pc:chgData name="Filip Johnsson" userId="b4daa234-97b5-43aa-a18a-5809fe494367" providerId="ADAL" clId="{8AE392BA-9E94-4997-9A72-EE57D2862307}" dt="2024-04-12T20:59:48.374" v="587" actId="478"/>
        <pc:sldMkLst>
          <pc:docMk/>
          <pc:sldMk cId="2938908320" sldId="2139118220"/>
        </pc:sldMkLst>
        <pc:spChg chg="del">
          <ac:chgData name="Filip Johnsson" userId="b4daa234-97b5-43aa-a18a-5809fe494367" providerId="ADAL" clId="{8AE392BA-9E94-4997-9A72-EE57D2862307}" dt="2024-04-12T20:59:48.374" v="587" actId="478"/>
          <ac:spMkLst>
            <pc:docMk/>
            <pc:sldMk cId="2938908320" sldId="2139118220"/>
            <ac:spMk id="8" creationId="{000605E9-7689-84C4-8EF7-EDEA17388917}"/>
          </ac:spMkLst>
        </pc:spChg>
        <pc:picChg chg="del">
          <ac:chgData name="Filip Johnsson" userId="b4daa234-97b5-43aa-a18a-5809fe494367" providerId="ADAL" clId="{8AE392BA-9E94-4997-9A72-EE57D2862307}" dt="2024-04-12T20:59:45.073" v="586" actId="478"/>
          <ac:picMkLst>
            <pc:docMk/>
            <pc:sldMk cId="2938908320" sldId="2139118220"/>
            <ac:picMk id="7" creationId="{719E9456-D748-2E87-30AE-F4E6197A8EAC}"/>
          </ac:picMkLst>
        </pc:picChg>
      </pc:sldChg>
      <pc:sldChg chg="addSp modSp add mod">
        <pc:chgData name="Filip Johnsson" userId="b4daa234-97b5-43aa-a18a-5809fe494367" providerId="ADAL" clId="{8AE392BA-9E94-4997-9A72-EE57D2862307}" dt="2024-04-13T07:09:20.037" v="1401" actId="1035"/>
        <pc:sldMkLst>
          <pc:docMk/>
          <pc:sldMk cId="642853897" sldId="2139118221"/>
        </pc:sldMkLst>
        <pc:spChg chg="add mod">
          <ac:chgData name="Filip Johnsson" userId="b4daa234-97b5-43aa-a18a-5809fe494367" providerId="ADAL" clId="{8AE392BA-9E94-4997-9A72-EE57D2862307}" dt="2024-04-13T07:09:20.037" v="1401" actId="1035"/>
          <ac:spMkLst>
            <pc:docMk/>
            <pc:sldMk cId="642853897" sldId="2139118221"/>
            <ac:spMk id="3" creationId="{FD5F6B20-DFE7-5CC5-455C-6B78754D4496}"/>
          </ac:spMkLst>
        </pc:spChg>
      </pc:sldChg>
      <pc:sldMasterChg chg="del delSldLayout">
        <pc:chgData name="Filip Johnsson" userId="b4daa234-97b5-43aa-a18a-5809fe494367" providerId="ADAL" clId="{8AE392BA-9E94-4997-9A72-EE57D2862307}" dt="2024-04-12T20:31:15.689" v="1" actId="47"/>
        <pc:sldMasterMkLst>
          <pc:docMk/>
          <pc:sldMasterMk cId="599975727" sldId="2147484428"/>
        </pc:sldMasterMkLst>
        <pc:sldLayoutChg chg="del">
          <pc:chgData name="Filip Johnsson" userId="b4daa234-97b5-43aa-a18a-5809fe494367" providerId="ADAL" clId="{8AE392BA-9E94-4997-9A72-EE57D2862307}" dt="2024-04-12T20:31:15.689" v="1" actId="47"/>
          <pc:sldLayoutMkLst>
            <pc:docMk/>
            <pc:sldMasterMk cId="599975727" sldId="2147484428"/>
            <pc:sldLayoutMk cId="3333760258" sldId="2147484429"/>
          </pc:sldLayoutMkLst>
        </pc:sldLayoutChg>
        <pc:sldLayoutChg chg="del">
          <pc:chgData name="Filip Johnsson" userId="b4daa234-97b5-43aa-a18a-5809fe494367" providerId="ADAL" clId="{8AE392BA-9E94-4997-9A72-EE57D2862307}" dt="2024-04-12T20:31:15.689" v="1" actId="47"/>
          <pc:sldLayoutMkLst>
            <pc:docMk/>
            <pc:sldMasterMk cId="599975727" sldId="2147484428"/>
            <pc:sldLayoutMk cId="203807787" sldId="2147484430"/>
          </pc:sldLayoutMkLst>
        </pc:sldLayoutChg>
        <pc:sldLayoutChg chg="del">
          <pc:chgData name="Filip Johnsson" userId="b4daa234-97b5-43aa-a18a-5809fe494367" providerId="ADAL" clId="{8AE392BA-9E94-4997-9A72-EE57D2862307}" dt="2024-04-12T20:31:15.689" v="1" actId="47"/>
          <pc:sldLayoutMkLst>
            <pc:docMk/>
            <pc:sldMasterMk cId="599975727" sldId="2147484428"/>
            <pc:sldLayoutMk cId="2098724383" sldId="2147484431"/>
          </pc:sldLayoutMkLst>
        </pc:sldLayoutChg>
        <pc:sldLayoutChg chg="del">
          <pc:chgData name="Filip Johnsson" userId="b4daa234-97b5-43aa-a18a-5809fe494367" providerId="ADAL" clId="{8AE392BA-9E94-4997-9A72-EE57D2862307}" dt="2024-04-12T20:31:15.689" v="1" actId="47"/>
          <pc:sldLayoutMkLst>
            <pc:docMk/>
            <pc:sldMasterMk cId="599975727" sldId="2147484428"/>
            <pc:sldLayoutMk cId="3552109625" sldId="2147484432"/>
          </pc:sldLayoutMkLst>
        </pc:sldLayoutChg>
        <pc:sldLayoutChg chg="del">
          <pc:chgData name="Filip Johnsson" userId="b4daa234-97b5-43aa-a18a-5809fe494367" providerId="ADAL" clId="{8AE392BA-9E94-4997-9A72-EE57D2862307}" dt="2024-04-12T20:31:15.689" v="1" actId="47"/>
          <pc:sldLayoutMkLst>
            <pc:docMk/>
            <pc:sldMasterMk cId="599975727" sldId="2147484428"/>
            <pc:sldLayoutMk cId="3353320911" sldId="2147484433"/>
          </pc:sldLayoutMkLst>
        </pc:sldLayoutChg>
        <pc:sldLayoutChg chg="del">
          <pc:chgData name="Filip Johnsson" userId="b4daa234-97b5-43aa-a18a-5809fe494367" providerId="ADAL" clId="{8AE392BA-9E94-4997-9A72-EE57D2862307}" dt="2024-04-12T20:31:15.689" v="1" actId="47"/>
          <pc:sldLayoutMkLst>
            <pc:docMk/>
            <pc:sldMasterMk cId="599975727" sldId="2147484428"/>
            <pc:sldLayoutMk cId="1125992502" sldId="2147484434"/>
          </pc:sldLayoutMkLst>
        </pc:sldLayoutChg>
      </pc:sldMasterChg>
      <pc:sldMasterChg chg="del delSldLayout">
        <pc:chgData name="Filip Johnsson" userId="b4daa234-97b5-43aa-a18a-5809fe494367" providerId="ADAL" clId="{8AE392BA-9E94-4997-9A72-EE57D2862307}" dt="2024-04-12T20:46:33.326" v="40" actId="47"/>
        <pc:sldMasterMkLst>
          <pc:docMk/>
          <pc:sldMasterMk cId="2456700988" sldId="2147484528"/>
        </pc:sldMasterMkLst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2205007740" sldId="2147484529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4209810272" sldId="2147484530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2240265616" sldId="2147484531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4006147814" sldId="2147484532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1462494448" sldId="2147484533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3159180349" sldId="2147484534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1535351736" sldId="2147484535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3827049181" sldId="2147484536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1594196665" sldId="2147484537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3404133333" sldId="2147484538"/>
          </pc:sldLayoutMkLst>
        </pc:sldLayoutChg>
        <pc:sldLayoutChg chg="del">
          <pc:chgData name="Filip Johnsson" userId="b4daa234-97b5-43aa-a18a-5809fe494367" providerId="ADAL" clId="{8AE392BA-9E94-4997-9A72-EE57D2862307}" dt="2024-04-12T20:46:33.326" v="40" actId="47"/>
          <pc:sldLayoutMkLst>
            <pc:docMk/>
            <pc:sldMasterMk cId="2456700988" sldId="2147484528"/>
            <pc:sldLayoutMk cId="1871881531" sldId="2147484539"/>
          </pc:sldLayoutMkLst>
        </pc:sldLayoutChg>
      </pc:sldMasterChg>
      <pc:sldMasterChg chg="del delSldLayout">
        <pc:chgData name="Filip Johnsson" userId="b4daa234-97b5-43aa-a18a-5809fe494367" providerId="ADAL" clId="{8AE392BA-9E94-4997-9A72-EE57D2862307}" dt="2024-04-12T20:46:25.515" v="39" actId="47"/>
        <pc:sldMasterMkLst>
          <pc:docMk/>
          <pc:sldMasterMk cId="1255330560" sldId="2147484540"/>
        </pc:sldMasterMkLst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3952384249" sldId="2147484541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2125367738" sldId="2147484542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1052820246" sldId="2147484543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3785586299" sldId="2147484544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1308463079" sldId="2147484545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1672838064" sldId="2147484546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4176557862" sldId="2147484547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1042124690" sldId="2147484548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3242134556" sldId="2147484549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853832266" sldId="2147484550"/>
          </pc:sldLayoutMkLst>
        </pc:sldLayoutChg>
        <pc:sldLayoutChg chg="del">
          <pc:chgData name="Filip Johnsson" userId="b4daa234-97b5-43aa-a18a-5809fe494367" providerId="ADAL" clId="{8AE392BA-9E94-4997-9A72-EE57D2862307}" dt="2024-04-12T20:46:25.515" v="39" actId="47"/>
          <pc:sldLayoutMkLst>
            <pc:docMk/>
            <pc:sldMasterMk cId="1255330560" sldId="2147484540"/>
            <pc:sldLayoutMk cId="3959725831" sldId="214748455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41" tIns="48219" rIns="96441" bIns="48219" numCol="1" anchor="t" anchorCtr="0" compatLnSpc="1">
            <a:prstTxWarp prst="textNoShape">
              <a:avLst/>
            </a:prstTxWarp>
          </a:bodyPr>
          <a:lstStyle>
            <a:lvl1pPr defTabSz="963613">
              <a:defRPr kumimoji="0" sz="1300" b="0" i="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Jan Kjärstad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41" tIns="48219" rIns="96441" bIns="48219" numCol="1" anchor="t" anchorCtr="0" compatLnSpc="1">
            <a:prstTxWarp prst="textNoShape">
              <a:avLst/>
            </a:prstTxWarp>
          </a:bodyPr>
          <a:lstStyle>
            <a:lvl1pPr algn="r" defTabSz="963613">
              <a:defRPr kumimoji="0" sz="1300" b="0" i="0">
                <a:effectLst/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41" tIns="48219" rIns="96441" bIns="48219" numCol="1" anchor="b" anchorCtr="0" compatLnSpc="1">
            <a:prstTxWarp prst="textNoShape">
              <a:avLst/>
            </a:prstTxWarp>
          </a:bodyPr>
          <a:lstStyle>
            <a:lvl1pPr defTabSz="963613">
              <a:defRPr kumimoji="0" sz="1300" b="0" i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CO2 sequestration infrastructure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41" tIns="48219" rIns="96441" bIns="48219" numCol="1" anchor="b" anchorCtr="0" compatLnSpc="1">
            <a:prstTxWarp prst="textNoShape">
              <a:avLst/>
            </a:prstTxWarp>
          </a:bodyPr>
          <a:lstStyle>
            <a:lvl1pPr algn="r" defTabSz="963613">
              <a:defRPr kumimoji="0" sz="1300" b="0" i="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9B5C871-B091-480F-9EEB-BA55909D8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80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1" tIns="0" rIns="20091" bIns="0" numCol="1" anchor="t" anchorCtr="0" compatLnSpc="1">
            <a:prstTxWarp prst="textNoShape">
              <a:avLst/>
            </a:prstTxWarp>
          </a:bodyPr>
          <a:lstStyle>
            <a:lvl1pPr defTabSz="963613">
              <a:defRPr sz="1000" b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*</a:t>
            </a:r>
            <a:endParaRPr lang="en-US" sz="13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1" tIns="0" rIns="20091" bIns="0" numCol="1" anchor="t" anchorCtr="0" compatLnSpc="1">
            <a:prstTxWarp prst="textNoShape">
              <a:avLst/>
            </a:prstTxWarp>
          </a:bodyPr>
          <a:lstStyle>
            <a:lvl1pPr algn="r" defTabSz="963613">
              <a:defRPr sz="1000" b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07/16/96</a:t>
            </a:r>
            <a:endParaRPr lang="en-US" sz="13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2" name="Rectangle 1028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42875" y="768350"/>
            <a:ext cx="6819900" cy="3836988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10" tIns="48555" rIns="97110" bIns="48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1" tIns="0" rIns="20091" bIns="0" numCol="1" anchor="b" anchorCtr="0" compatLnSpc="1">
            <a:prstTxWarp prst="textNoShape">
              <a:avLst/>
            </a:prstTxWarp>
          </a:bodyPr>
          <a:lstStyle>
            <a:lvl1pPr defTabSz="963613">
              <a:defRPr sz="1000" b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*</a:t>
            </a:r>
            <a:endParaRPr lang="en-US" sz="13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1" tIns="0" rIns="20091" bIns="0" numCol="1" anchor="b" anchorCtr="0" compatLnSpc="1">
            <a:prstTxWarp prst="textNoShape">
              <a:avLst/>
            </a:prstTxWarp>
          </a:bodyPr>
          <a:lstStyle>
            <a:lvl1pPr algn="r" defTabSz="963613">
              <a:defRPr sz="1000" b="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44EF9E9-567A-4DDE-AFA0-EE5B81AF543A}" type="slidenum">
              <a:rPr lang="en-US"/>
              <a:pPr>
                <a:defRPr/>
              </a:pPr>
              <a:t>‹#›</a:t>
            </a:fld>
            <a:r>
              <a:rPr lang="en-US"/>
              <a:t>##</a:t>
            </a:r>
            <a:endParaRPr lang="en-US" sz="13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11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4DABE-419F-EC44-A8E4-36B2ABCB23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1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04888" y="1293813"/>
            <a:ext cx="11530013" cy="6486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8:notes"/>
          <p:cNvSpPr txBox="1">
            <a:spLocks noGrp="1"/>
          </p:cNvSpPr>
          <p:nvPr>
            <p:ph type="body" idx="1"/>
          </p:nvPr>
        </p:nvSpPr>
        <p:spPr>
          <a:xfrm>
            <a:off x="951675" y="8211423"/>
            <a:ext cx="7613396" cy="777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275" tIns="69125" rIns="138275" bIns="691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8:notes"/>
          <p:cNvSpPr txBox="1">
            <a:spLocks noGrp="1"/>
          </p:cNvSpPr>
          <p:nvPr>
            <p:ph type="sldNum" idx="12"/>
          </p:nvPr>
        </p:nvSpPr>
        <p:spPr>
          <a:xfrm>
            <a:off x="5390621" y="16419848"/>
            <a:ext cx="4123923" cy="86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275" tIns="69125" rIns="138275" bIns="69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2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6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1285"/>
            <a:ext cx="4235527" cy="13610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4084" y="1934633"/>
            <a:ext cx="10972800" cy="1143000"/>
          </a:xfrm>
        </p:spPr>
        <p:txBody>
          <a:bodyPr/>
          <a:lstStyle>
            <a:lvl1pPr>
              <a:defRPr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44090" y="2930241"/>
            <a:ext cx="10972799" cy="2211388"/>
          </a:xfrm>
        </p:spPr>
        <p:txBody>
          <a:bodyPr/>
          <a:lstStyle>
            <a:lvl1pPr marL="0" indent="0" algn="ctr">
              <a:buFontTx/>
              <a:buNone/>
              <a:defRPr sz="13000" b="0"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GCP Logo Widescreen" descr="GCProject-white-CMJN.jpg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5"/>
            <a:ext cx="3176645" cy="13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8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3" y="11"/>
            <a:ext cx="1749112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74811" y="119649"/>
            <a:ext cx="9717188" cy="506849"/>
          </a:xfrm>
        </p:spPr>
        <p:txBody>
          <a:bodyPr anchor="ctr">
            <a:normAutofit/>
          </a:bodyPr>
          <a:lstStyle>
            <a:lvl1pPr algn="l">
              <a:defRPr sz="18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5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5_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3"/>
          <p:cNvSpPr txBox="1"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4400"/>
              <a:buFont typeface="Calibri"/>
              <a:buNone/>
              <a:defRPr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3"/>
          <p:cNvSpPr txBox="1">
            <a:spLocks noGrp="1"/>
          </p:cNvSpPr>
          <p:nvPr>
            <p:ph type="body" idx="1"/>
          </p:nvPr>
        </p:nvSpPr>
        <p:spPr>
          <a:xfrm>
            <a:off x="609600" y="4440249"/>
            <a:ext cx="10972800" cy="163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3200"/>
              <a:buFont typeface="Calibri"/>
              <a:buNone/>
              <a:defRPr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4C9BDB"/>
              </a:buClr>
              <a:buSzPts val="2800"/>
              <a:buFont typeface="Calibri"/>
              <a:buNone/>
              <a:defRPr/>
            </a:lvl2pPr>
            <a:lvl3pPr marL="1028700" lvl="2" indent="-17145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/>
            </a:lvl3pPr>
            <a:lvl4pPr marL="1371600" lvl="3" indent="-17145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4pPr>
            <a:lvl5pPr marL="1714500" lvl="4" indent="-17145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93" descr="GCProject-white-CMJ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1"/>
            <a:ext cx="1741516" cy="743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93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67677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3195662" cy="136869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4084" y="1934633"/>
            <a:ext cx="10972800" cy="1143000"/>
          </a:xfrm>
        </p:spPr>
        <p:txBody>
          <a:bodyPr/>
          <a:lstStyle>
            <a:lvl1pPr>
              <a:defRPr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44090" y="2930241"/>
            <a:ext cx="10972799" cy="2211388"/>
          </a:xfrm>
        </p:spPr>
        <p:txBody>
          <a:bodyPr/>
          <a:lstStyle>
            <a:lvl1pPr marL="0" indent="0" algn="ctr">
              <a:buFontTx/>
              <a:buNone/>
              <a:defRPr sz="13000" b="0"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CP Logo Widescreen" descr="GCProject-white-CMJN.jpg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5"/>
            <a:ext cx="3176645" cy="13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01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>
            <a:lvl1pPr>
              <a:defRPr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4440247"/>
            <a:ext cx="10972800" cy="1633537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812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714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261" y="823853"/>
            <a:ext cx="11944513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0261" y="5692801"/>
            <a:ext cx="11944513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10DC-741B-4095-9E7A-228E2D2E86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5" y="1439863"/>
            <a:ext cx="107727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9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23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5_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3"/>
          <p:cNvSpPr txBox="1"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4400"/>
              <a:buFont typeface="Calibri"/>
              <a:buNone/>
              <a:defRPr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3"/>
          <p:cNvSpPr txBox="1">
            <a:spLocks noGrp="1"/>
          </p:cNvSpPr>
          <p:nvPr>
            <p:ph type="body" idx="1"/>
          </p:nvPr>
        </p:nvSpPr>
        <p:spPr>
          <a:xfrm>
            <a:off x="609600" y="4440247"/>
            <a:ext cx="10972800" cy="163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C9BDB"/>
              </a:buClr>
              <a:buSzPts val="3200"/>
              <a:buFont typeface="Calibri"/>
              <a:buNone/>
              <a:defRPr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9BDB"/>
              </a:buClr>
              <a:buSzPts val="2800"/>
              <a:buFont typeface="Calibri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93" descr="GCProject-white-CMJ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"/>
            <a:ext cx="1741516" cy="743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93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797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6256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223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>
            <a:lvl1pPr>
              <a:defRPr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4440247"/>
            <a:ext cx="10972800" cy="1633537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8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104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092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1883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2050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7427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122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6920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537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5602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2823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398" y="650097"/>
            <a:ext cx="9384308" cy="1325563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8401" y="2376502"/>
            <a:ext cx="3055508" cy="383140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000"/>
            </a:lvl1pPr>
            <a:lvl2pPr marL="335992" indent="0">
              <a:buFontTx/>
              <a:buNone/>
              <a:defRPr sz="2000"/>
            </a:lvl2pPr>
            <a:lvl3pPr marL="599985" indent="0">
              <a:buFontTx/>
              <a:buNone/>
              <a:defRPr sz="2000"/>
            </a:lvl3pPr>
            <a:lvl4pPr marL="863978" indent="0">
              <a:buFontTx/>
              <a:buNone/>
              <a:defRPr sz="2000"/>
            </a:lvl4pPr>
            <a:lvl5pPr marL="1079973" indent="0">
              <a:buFontTx/>
              <a:buNone/>
              <a:defRPr sz="2000"/>
            </a:lvl5pPr>
          </a:lstStyle>
          <a:p>
            <a:pPr lvl="0"/>
            <a:r>
              <a:rPr lang="sv-SE" noProof="0" dirty="0"/>
              <a:t>Ingress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02871" y="2376407"/>
            <a:ext cx="7598400" cy="383062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335992" indent="0">
              <a:buFontTx/>
              <a:buNone/>
              <a:defRPr/>
            </a:lvl2pPr>
            <a:lvl3pPr marL="599985" indent="0">
              <a:buFontTx/>
              <a:buNone/>
              <a:defRPr/>
            </a:lvl3pPr>
            <a:lvl4pPr marL="863978" indent="0">
              <a:buFontTx/>
              <a:buNone/>
              <a:defRPr/>
            </a:lvl4pPr>
            <a:lvl5pPr marL="1079973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3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06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mslagsbild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7267" y="2040001"/>
            <a:ext cx="11059099" cy="1867375"/>
          </a:xfrm>
        </p:spPr>
        <p:txBody>
          <a:bodyPr anchor="b"/>
          <a:lstStyle>
            <a:lvl1pPr algn="l">
              <a:defRPr sz="6933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Rubrik till 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67" y="4045133"/>
            <a:ext cx="11059099" cy="181743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noProof="0" dirty="0"/>
              <a:t>Förnamn Efternamn, Titel  |  Forskargrupp  |  </a:t>
            </a:r>
            <a:r>
              <a:rPr lang="sv-SE" noProof="0" dirty="0" err="1"/>
              <a:t>åååå.mm.dd</a:t>
            </a:r>
            <a:endParaRPr lang="sv-SE" noProof="0" dirty="0"/>
          </a:p>
        </p:txBody>
      </p:sp>
      <p:sp>
        <p:nvSpPr>
          <p:cNvPr id="7" name="Rektangel 3">
            <a:extLst>
              <a:ext uri="{FF2B5EF4-FFF2-40B4-BE49-F238E27FC236}">
                <a16:creationId xmlns:a16="http://schemas.microsoft.com/office/drawing/2014/main" id="{4E17BB8C-FC90-5F49-B52F-11E5C72D3C96}"/>
              </a:ext>
            </a:extLst>
          </p:cNvPr>
          <p:cNvSpPr/>
          <p:nvPr userDrawn="1"/>
        </p:nvSpPr>
        <p:spPr>
          <a:xfrm>
            <a:off x="10474701" y="-1"/>
            <a:ext cx="1151665" cy="148231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6C8697"/>
              </a:solidFill>
            </a:endParaRPr>
          </a:p>
        </p:txBody>
      </p:sp>
      <p:pic>
        <p:nvPicPr>
          <p:cNvPr id="8" name="Chalmers logotype 4">
            <a:extLst>
              <a:ext uri="{FF2B5EF4-FFF2-40B4-BE49-F238E27FC236}">
                <a16:creationId xmlns:a16="http://schemas.microsoft.com/office/drawing/2014/main" id="{48711BF3-1A07-6B46-B63B-F498A03D3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8874" y="343724"/>
            <a:ext cx="823319" cy="91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13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399" y="650972"/>
            <a:ext cx="9384308" cy="1325563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4960" y="2376407"/>
            <a:ext cx="10515600" cy="3830621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31974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1247969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0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400" y="653721"/>
            <a:ext cx="9384307" cy="13247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766" y="2059031"/>
            <a:ext cx="9384305" cy="281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4960" y="2716035"/>
            <a:ext cx="10515600" cy="3488247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31974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247969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56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398" y="650097"/>
            <a:ext cx="9384308" cy="1325563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8401" y="2376502"/>
            <a:ext cx="3055508" cy="383140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000"/>
            </a:lvl1pPr>
            <a:lvl2pPr marL="335992" indent="0">
              <a:buFontTx/>
              <a:buNone/>
              <a:defRPr sz="2000"/>
            </a:lvl2pPr>
            <a:lvl3pPr marL="599985" indent="0">
              <a:buFontTx/>
              <a:buNone/>
              <a:defRPr sz="2000"/>
            </a:lvl3pPr>
            <a:lvl4pPr marL="863978" indent="0">
              <a:buFontTx/>
              <a:buNone/>
              <a:defRPr sz="2000"/>
            </a:lvl4pPr>
            <a:lvl5pPr marL="1079973" indent="0">
              <a:buFontTx/>
              <a:buNone/>
              <a:defRPr sz="2000"/>
            </a:lvl5pPr>
          </a:lstStyle>
          <a:p>
            <a:pPr lvl="0"/>
            <a:r>
              <a:rPr lang="sv-SE" noProof="0" dirty="0"/>
              <a:t>Ingress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02871" y="2376407"/>
            <a:ext cx="7598400" cy="383062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335992" indent="0">
              <a:buFontTx/>
              <a:buNone/>
              <a:defRPr/>
            </a:lvl2pPr>
            <a:lvl3pPr marL="599985" indent="0">
              <a:buFontTx/>
              <a:buNone/>
              <a:defRPr/>
            </a:lvl3pPr>
            <a:lvl4pPr marL="863978" indent="0">
              <a:buFontTx/>
              <a:buNone/>
              <a:defRPr/>
            </a:lvl4pPr>
            <a:lvl5pPr marL="1079973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781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400" y="653721"/>
            <a:ext cx="9384307" cy="13247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766" y="2059031"/>
            <a:ext cx="9384305" cy="281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4960" y="2716035"/>
            <a:ext cx="5233504" cy="3661216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31974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247969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09081" y="2716035"/>
            <a:ext cx="5479199" cy="3661216"/>
          </a:xfrm>
          <a:prstGeom prst="rect">
            <a:avLst/>
          </a:prstGeom>
          <a:solidFill>
            <a:srgbClr val="DCE4E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1430935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7445" y="247651"/>
            <a:ext cx="6156243" cy="2729732"/>
          </a:xfrm>
        </p:spPr>
        <p:txBody>
          <a:bodyPr wrap="square">
            <a:normAutofit/>
          </a:bodyPr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600" y="247651"/>
            <a:ext cx="2448000" cy="377040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51200" y="247651"/>
            <a:ext cx="2448000" cy="377040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73601" y="4143374"/>
            <a:ext cx="5040311" cy="222961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5747445" y="3288227"/>
            <a:ext cx="6156243" cy="2987355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Bef>
                <a:spcPts val="800"/>
              </a:spcBef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31974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247969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03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7445" y="247651"/>
            <a:ext cx="6170955" cy="2729732"/>
          </a:xfrm>
        </p:spPr>
        <p:txBody>
          <a:bodyPr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600" y="247651"/>
            <a:ext cx="5025600" cy="6129600"/>
          </a:xfrm>
          <a:prstGeom prst="rect">
            <a:avLst/>
          </a:prstGeom>
          <a:solidFill>
            <a:srgbClr val="DCE4E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47445" y="3288227"/>
            <a:ext cx="6156243" cy="2987355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31974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247969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3657509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887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Instit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46C504D-4045-874E-93F0-4174EC2B85E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746752" y="1254090"/>
            <a:ext cx="3147649" cy="34290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133" b="1">
                <a:solidFill>
                  <a:srgbClr val="194461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sv-SE" noProof="0" dirty="0"/>
              <a:t>Institutionen för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5747445" y="1003990"/>
            <a:ext cx="6156243" cy="1813373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600" y="247651"/>
            <a:ext cx="2448000" cy="2672012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51200" y="247651"/>
            <a:ext cx="2448000" cy="2672012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3600" y="3037305"/>
            <a:ext cx="5025600" cy="3339944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 hasCustomPrompt="1"/>
          </p:nvPr>
        </p:nvSpPr>
        <p:spPr>
          <a:xfrm>
            <a:off x="5747445" y="3041831"/>
            <a:ext cx="6156243" cy="11416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Tx/>
              <a:buNone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Font typeface="Arial" panose="020B0604020202020204" pitchFamily="34" charset="0"/>
              <a:buChar char="•"/>
              <a:defRPr/>
            </a:lvl3pPr>
            <a:lvl4pPr marL="863978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247969" indent="-167996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2285943" indent="0">
              <a:buNone/>
              <a:defRPr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90DF472-2B52-B648-86BA-E002A3B5E8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6751" y="4526999"/>
            <a:ext cx="6172200" cy="342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33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733" b="1"/>
            </a:lvl2pPr>
            <a:lvl3pPr marL="0" indent="0">
              <a:buFontTx/>
              <a:buNone/>
              <a:defRPr sz="1733" b="1"/>
            </a:lvl3pPr>
            <a:lvl4pPr marL="0" indent="0">
              <a:buFontTx/>
              <a:buNone/>
              <a:defRPr sz="1733" b="1"/>
            </a:lvl4pPr>
            <a:lvl5pPr marL="0" indent="0">
              <a:buFontTx/>
              <a:buNone/>
              <a:defRPr sz="1733" b="1"/>
            </a:lvl5pPr>
          </a:lstStyle>
          <a:p>
            <a:pPr lvl="0"/>
            <a:r>
              <a:rPr lang="sv-SE" noProof="0" dirty="0"/>
              <a:t>Divisioner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7B49F1B-85A6-A647-9F5F-A010E7ED9D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46752" y="4966009"/>
            <a:ext cx="3024000" cy="14112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2pPr>
            <a:lvl3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3pPr>
            <a:lvl4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4pPr>
            <a:lvl5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DBC0CD4-68F0-E74A-8F83-B8EB39840D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94400" y="4966009"/>
            <a:ext cx="3024000" cy="1411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2pPr>
            <a:lvl3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3pPr>
            <a:lvl4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4pPr>
            <a:lvl5pPr marL="0" indent="0">
              <a:lnSpc>
                <a:spcPct val="100000"/>
              </a:lnSpc>
              <a:spcAft>
                <a:spcPts val="1067"/>
              </a:spcAft>
              <a:buFontTx/>
              <a:buNone/>
              <a:defRPr sz="1533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1" name="Slide Number Placeholder 10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73600" y="6470400"/>
            <a:ext cx="288000" cy="2352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55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7445" y="247651"/>
            <a:ext cx="6156243" cy="2729732"/>
          </a:xfrm>
        </p:spPr>
        <p:txBody>
          <a:bodyPr/>
          <a:lstStyle>
            <a:lvl1pPr>
              <a:defRPr sz="4267"/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8296" y="247651"/>
            <a:ext cx="2448000" cy="377040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05896" y="247651"/>
            <a:ext cx="2448000" cy="377040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8297" y="4143374"/>
            <a:ext cx="5040311" cy="222961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5747445" y="3288227"/>
            <a:ext cx="6156243" cy="2987355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Bef>
                <a:spcPts val="800"/>
              </a:spcBef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31974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247969" indent="-167996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D5CA9-F98F-5148-B23A-9CE3140EE6B0}"/>
              </a:ext>
            </a:extLst>
          </p:cNvPr>
          <p:cNvSpPr txBox="1"/>
          <p:nvPr userDrawn="1"/>
        </p:nvSpPr>
        <p:spPr>
          <a:xfrm rot="16200000">
            <a:off x="-2898522" y="3161593"/>
            <a:ext cx="6125340" cy="297454"/>
          </a:xfrm>
          <a:prstGeom prst="rect">
            <a:avLst/>
          </a:prstGeom>
          <a:solidFill>
            <a:schemeClr val="accent2"/>
          </a:solidFill>
        </p:spPr>
        <p:txBody>
          <a:bodyPr wrap="square" lIns="2352000" rIns="96000" rtlCol="0" anchor="ctr" anchorCtr="0">
            <a:spAutoFit/>
          </a:bodyPr>
          <a:lstStyle/>
          <a:p>
            <a:pPr algn="l"/>
            <a:r>
              <a:rPr lang="sv-SE" sz="1333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Forskningsinfrastruktur</a:t>
            </a:r>
          </a:p>
        </p:txBody>
      </p:sp>
    </p:spTree>
    <p:extLst>
      <p:ext uri="{BB962C8B-B14F-4D97-AF65-F5344CB8AC3E}">
        <p14:creationId xmlns:p14="http://schemas.microsoft.com/office/powerpoint/2010/main" val="581096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7445" y="257387"/>
            <a:ext cx="6156243" cy="2719996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64568" y="257388"/>
            <a:ext cx="5027081" cy="283292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73600" y="3183467"/>
            <a:ext cx="2448000" cy="319378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851200" y="3183467"/>
            <a:ext cx="2448000" cy="319378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5747445" y="3288226"/>
            <a:ext cx="6156243" cy="3089023"/>
          </a:xfrm>
          <a:prstGeom prst="rect">
            <a:avLst/>
          </a:prstGeom>
        </p:spPr>
        <p:txBody>
          <a:bodyPr/>
          <a:lstStyle>
            <a:lvl1pPr marL="167996" indent="-167996">
              <a:lnSpc>
                <a:spcPct val="90000"/>
              </a:lnSpc>
              <a:spcBef>
                <a:spcPts val="800"/>
              </a:spcBef>
              <a:spcAft>
                <a:spcPts val="533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3987" indent="-167996">
              <a:lnSpc>
                <a:spcPct val="90000"/>
              </a:lnSpc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67981" indent="-167996">
              <a:lnSpc>
                <a:spcPct val="90000"/>
              </a:lnSpc>
              <a:spcAft>
                <a:spcPts val="267"/>
              </a:spcAft>
              <a:buFont typeface="Arial" panose="020B0604020202020204" pitchFamily="34" charset="0"/>
              <a:buChar char="•"/>
              <a:defRPr/>
            </a:lvl3pPr>
            <a:lvl4pPr marL="863978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247969" indent="-167996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2285943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73600" y="6470400"/>
            <a:ext cx="288000" cy="2352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91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20006" y="1440000"/>
            <a:ext cx="10773833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261" y="823853"/>
            <a:ext cx="11944513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0261" y="5692801"/>
            <a:ext cx="11944513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10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7445" y="247651"/>
            <a:ext cx="6156243" cy="2729733"/>
          </a:xfrm>
        </p:spPr>
        <p:txBody>
          <a:bodyPr/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600" y="247649"/>
            <a:ext cx="2448000" cy="21072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3600" y="2468075"/>
            <a:ext cx="2448000" cy="3936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43191" y="247649"/>
            <a:ext cx="2448000" cy="3936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843080" y="4296875"/>
            <a:ext cx="2448000" cy="21072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747445" y="3288225"/>
            <a:ext cx="6156243" cy="3115849"/>
          </a:xfrm>
          <a:prstGeom prst="rect">
            <a:avLst/>
          </a:prstGeom>
        </p:spPr>
        <p:txBody>
          <a:bodyPr/>
          <a:lstStyle>
            <a:lvl1pPr marL="167996" indent="-167996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863978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73600" y="6470400"/>
            <a:ext cx="288000" cy="2352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67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2256" y="389519"/>
            <a:ext cx="2817600" cy="2976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209719" y="389519"/>
            <a:ext cx="2817600" cy="2976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64024" y="3489180"/>
            <a:ext cx="5757301" cy="2976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042FDF-139F-0144-8120-894F5EA283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5747467"/>
            <a:ext cx="1124549" cy="496071"/>
          </a:xfrm>
          <a:prstGeom prst="rect">
            <a:avLst/>
          </a:prstGeom>
          <a:solidFill>
            <a:srgbClr val="194461"/>
          </a:solidFill>
        </p:spPr>
        <p:txBody>
          <a:bodyPr wrap="none" lIns="216000" tIns="144000" rIns="216000" bIns="72000" anchor="ctr" anchorCtr="0">
            <a:spAutoFit/>
          </a:bodyPr>
          <a:lstStyle>
            <a:lvl1pPr marL="783" indent="0" algn="l">
              <a:lnSpc>
                <a:spcPts val="2000"/>
              </a:lnSpc>
              <a:buFontTx/>
              <a:buNone/>
              <a:defRPr sz="2933" b="0">
                <a:solidFill>
                  <a:schemeClr val="bg1"/>
                </a:solidFill>
              </a:defRPr>
            </a:lvl1pPr>
            <a:lvl2pPr marL="335984" indent="0">
              <a:buFontTx/>
              <a:buNone/>
              <a:defRPr/>
            </a:lvl2pPr>
            <a:lvl3pPr marL="59997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sv-SE" noProof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5934" y="389519"/>
            <a:ext cx="5757301" cy="2976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49051" y="3489180"/>
            <a:ext cx="2817600" cy="2976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86513" y="3489180"/>
            <a:ext cx="2817600" cy="2976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10886360" y="6446639"/>
            <a:ext cx="1151665" cy="2412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1067" smtClean="0">
                <a:solidFill>
                  <a:schemeClr val="tx1"/>
                </a:solidFill>
              </a:rPr>
              <a:pPr algn="r"/>
              <a:t>2024-04-13</a:t>
            </a:fld>
            <a:endParaRPr lang="sv-SE" sz="10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04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095" y="160699"/>
            <a:ext cx="9488797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509" y="1750823"/>
            <a:ext cx="3333147" cy="5642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509" y="2397527"/>
            <a:ext cx="3333147" cy="137976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733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7339" y="1750823"/>
            <a:ext cx="3333147" cy="5642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339" y="2397527"/>
            <a:ext cx="3333147" cy="137976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733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6601" y="1750823"/>
            <a:ext cx="3333147" cy="5642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6601" y="2397527"/>
            <a:ext cx="3333147" cy="137976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733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509" y="4252831"/>
            <a:ext cx="3333147" cy="5642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9509" y="4899535"/>
            <a:ext cx="3333147" cy="137976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733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6737" y="4252831"/>
            <a:ext cx="3333147" cy="5642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6737" y="4899535"/>
            <a:ext cx="3333147" cy="137976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733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6603" y="4252831"/>
            <a:ext cx="3333147" cy="5642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603" y="4899535"/>
            <a:ext cx="3333147" cy="137976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733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4189148" y="1757171"/>
            <a:ext cx="0" cy="4608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6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256893" y="1757171"/>
            <a:ext cx="0" cy="4608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6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5726" y="4008685"/>
            <a:ext cx="3074209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6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2136" y="4008685"/>
            <a:ext cx="3074209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6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72490" y="4008685"/>
            <a:ext cx="3074209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6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89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400" y="160699"/>
            <a:ext cx="9488797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274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910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82136" y="6470400"/>
            <a:ext cx="736264" cy="235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C388E3E2-F5EC-BC41-85B7-08224C0CC293}" type="datetime1">
              <a:rPr lang="sv-SE" smtClean="0"/>
              <a:pPr algn="r"/>
              <a:t>2024-04-13</a:t>
            </a:fld>
            <a:endParaRPr lang="en-GB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913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845A-EF3B-3247-9AC2-696EF05DE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080" y="1449644"/>
            <a:ext cx="3571840" cy="39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3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F9A9-C4BD-4D53-8D5B-08C05253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6438-C817-4C71-AA67-7819DF95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168AD-130D-48A3-A0ED-6CED849D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E66C-94E6-4716-AF8E-1457E517F6E1}" type="datetime1">
              <a:rPr lang="sv-SE" smtClean="0"/>
              <a:t>2024-04-13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01886-150C-4699-B5EE-7728B830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SEE - Energiteknik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61EAF-42A2-4B51-8918-14A09CFF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D9B9-14CF-4C8D-BEFC-29FB3F1E59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148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1B62-4BEF-5ED8-78DC-11B271CD7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C13CA-645D-A95E-A6A8-E6E949F30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B140A-7E7D-E4A2-8263-6ECF3664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F4EE-2A12-9505-815A-87E6CA63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F037C-45A9-782A-0D4D-204FBCCD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01351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67498-F319-21C0-0640-1D704787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32CBA-BFFF-AC3E-6978-BA30D095A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E283-DAF5-1FD3-DE22-0CA26921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C4F89-7479-5BAD-64BE-EFFE83D6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1AE4C-2679-ED8E-C95E-2E06C4D7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3678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77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7351-DE43-9591-B07D-2FBD8A96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86CBC-AFEB-EA0B-0549-A14B4AFC6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5500E-CC19-A62C-A58E-53BA871F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901E2-E267-314B-F860-93CA29374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ABA72-1AD7-F7E2-2ADB-5A1F2481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56028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102E-E813-42BF-60E9-500C1996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CE80A-66E3-1DF5-2DD6-AC582C6D2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8BEF7-4417-5FA5-0EF6-AA035B86D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0A240-9649-EAE7-3673-DCEACA41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B2ACC-F144-6837-06B0-9C99FF1D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DCEC1-32E0-115B-E22A-A3BB9725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173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E429-7429-3DB7-BFDC-DF518F5F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34C5C-0028-9963-96BC-DFD6F98B5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BE5E8-9E7B-9757-FE78-58BEAF013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5AD5E-5DB1-BACC-F7DF-D94A22F5B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FD110-4BA7-A95F-65DC-1B0A10240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7107C-2413-EE1F-746C-7D21CDD0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19F43-AD68-7F3A-D388-173E9DC3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8AF82-DE2F-B0A4-7C5A-533991BF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81057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6ADE-817A-2CD2-B6BE-83B63C4E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D8F3C-251E-5C73-13DE-D99DA869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E782B-D398-EC67-1480-4F8AC90A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5F826-937C-05D6-09FF-E238A9F2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33846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EB1F0-4F71-20F2-FC96-F6E08E57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E43BC-218F-C475-0F43-C7B47BB9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CFFEF-8D43-6FEF-8FC1-4FF21BA0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1507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806A-58CC-1AFD-2A82-C8B73B6D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C492A-E382-60A3-7F88-7D177CD75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F6402-7F16-7A46-464E-C415A93FA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1A2-E40D-2569-2C11-042DE952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CB9B9-8E74-8C79-DD8D-CC94D001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FD478-162A-8B15-1DD7-F1C77AFD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85759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CE7D-BD7B-77C9-D8E5-35C1EE70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FEF23-1F5A-F0BF-1619-0B9759A57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00700-25CA-2EEA-03DA-5965D063F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029BE-1B01-0562-0153-0F11DB51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C375F-1D04-ED05-3CE3-607266E1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6015B-B87F-1DFC-A373-BD1ED9D6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91150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DEE8-BC54-5DB4-C3B0-E6E75130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DD39F-8392-A32D-4451-DF1F37104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6B327-972D-CB16-D1EC-898A811A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0B477-92CA-33E1-717C-FB9564DD4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49B5D-6069-5B8E-378D-FDC1E1AE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647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7BB11C-80AA-89E6-157F-88931DA17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F5327-7404-733F-7B6E-AA0D2071C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18E9F-CFBD-A1D4-44BE-E623E75A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5F1B9-2508-6643-27F0-0229CA62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CF90D-3B52-1FCF-2066-2527ADB3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8094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8"/>
          <p:cNvSpPr txBox="1">
            <a:spLocks noGrp="1"/>
          </p:cNvSpPr>
          <p:nvPr>
            <p:ph type="title"/>
          </p:nvPr>
        </p:nvSpPr>
        <p:spPr>
          <a:xfrm>
            <a:off x="744084" y="193463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4400"/>
              <a:buFont typeface="Calibri"/>
              <a:buNone/>
              <a:defRPr b="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8"/>
          <p:cNvSpPr txBox="1">
            <a:spLocks noGrp="1"/>
          </p:cNvSpPr>
          <p:nvPr>
            <p:ph type="body" idx="1"/>
          </p:nvPr>
        </p:nvSpPr>
        <p:spPr>
          <a:xfrm>
            <a:off x="744090" y="2930241"/>
            <a:ext cx="10972799" cy="221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4C9BDB"/>
              </a:buClr>
              <a:buSzPts val="13000"/>
              <a:buFont typeface="Calibri"/>
              <a:buNone/>
              <a:defRPr sz="13000" b="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9BDB"/>
              </a:buClr>
              <a:buSzPts val="28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575" y="100208"/>
            <a:ext cx="2851744" cy="117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8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"/>
            <a:ext cx="3195663" cy="136869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4084" y="1934633"/>
            <a:ext cx="10972800" cy="1143000"/>
          </a:xfrm>
        </p:spPr>
        <p:txBody>
          <a:bodyPr/>
          <a:lstStyle>
            <a:lvl1pPr>
              <a:defRPr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44091" y="2930241"/>
            <a:ext cx="10972799" cy="2211388"/>
          </a:xfrm>
        </p:spPr>
        <p:txBody>
          <a:bodyPr/>
          <a:lstStyle>
            <a:lvl1pPr marL="0" indent="0" algn="ctr">
              <a:buFontTx/>
              <a:buNone/>
              <a:defRPr sz="9750" b="0">
                <a:solidFill>
                  <a:srgbClr val="4C9BDB"/>
                </a:solidFill>
                <a:latin typeface="Calibri"/>
                <a:cs typeface="Calibri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GCP Logo Widescreen" descr="GCProject-white-CMJN.jpg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5"/>
            <a:ext cx="3176645" cy="13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4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9"/>
          <p:cNvSpPr txBox="1"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 sz="2400"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" name="Google Shape;21;p89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22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78" y="37578"/>
            <a:ext cx="1590805" cy="65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507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0"/>
          <p:cNvSpPr txBox="1"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 sz="2400"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0"/>
          <p:cNvSpPr txBox="1">
            <a:spLocks noGrp="1"/>
          </p:cNvSpPr>
          <p:nvPr>
            <p:ph type="body" idx="1"/>
          </p:nvPr>
        </p:nvSpPr>
        <p:spPr>
          <a:xfrm>
            <a:off x="130261" y="823853"/>
            <a:ext cx="11944513" cy="68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None/>
              <a:defRPr sz="1800" b="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0"/>
          <p:cNvSpPr txBox="1">
            <a:spLocks noGrp="1"/>
          </p:cNvSpPr>
          <p:nvPr>
            <p:ph type="body" idx="2"/>
          </p:nvPr>
        </p:nvSpPr>
        <p:spPr>
          <a:xfrm>
            <a:off x="130261" y="5692801"/>
            <a:ext cx="11944513" cy="107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C9BDB"/>
              </a:buClr>
              <a:buSzPts val="1400"/>
              <a:buNone/>
              <a:defRPr sz="1400" b="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90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90"/>
          <p:cNvSpPr txBox="1">
            <a:spLocks noGrp="1"/>
          </p:cNvSpPr>
          <p:nvPr>
            <p:ph type="body" idx="3"/>
          </p:nvPr>
        </p:nvSpPr>
        <p:spPr>
          <a:xfrm>
            <a:off x="720725" y="1439863"/>
            <a:ext cx="10772775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78" y="37578"/>
            <a:ext cx="1590805" cy="65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969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1"/>
          <p:cNvSpPr txBox="1"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4400"/>
              <a:buFont typeface="Calibri"/>
              <a:buNone/>
              <a:defRPr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1"/>
          <p:cNvSpPr txBox="1">
            <a:spLocks noGrp="1"/>
          </p:cNvSpPr>
          <p:nvPr>
            <p:ph type="body" idx="1"/>
          </p:nvPr>
        </p:nvSpPr>
        <p:spPr>
          <a:xfrm>
            <a:off x="609600" y="4440247"/>
            <a:ext cx="10972800" cy="163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C9BDB"/>
              </a:buClr>
              <a:buSzPts val="3200"/>
              <a:buFont typeface="Calibri"/>
              <a:buNone/>
              <a:defRPr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9BDB"/>
              </a:buClr>
              <a:buSzPts val="2800"/>
              <a:buFont typeface="Calibri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Calibri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" name="Google Shape;33;p91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" name="Google Shape;34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78" y="37578"/>
            <a:ext cx="1590805" cy="65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7947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oogle Shape;36;p93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p93"/>
          <p:cNvSpPr txBox="1"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 sz="2400"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78" y="37578"/>
            <a:ext cx="1590805" cy="65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91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>
            <a:lvl1pPr>
              <a:defRPr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4440249"/>
            <a:ext cx="10972800" cy="1633537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4C9BDB"/>
                </a:solidFill>
                <a:latin typeface="Calibri"/>
                <a:cs typeface="Calibri"/>
              </a:defRPr>
            </a:lvl1pPr>
            <a:lvl2pPr marL="342900" indent="0" algn="ctr">
              <a:buFontTx/>
              <a:buNone/>
              <a:defRPr/>
            </a:lvl2pPr>
            <a:lvl3pPr marL="685800" indent="0" algn="ctr">
              <a:buFontTx/>
              <a:buNone/>
              <a:defRPr/>
            </a:lvl3pPr>
            <a:lvl4pPr marL="1028700" indent="0" algn="ctr">
              <a:buFontTx/>
              <a:buNone/>
              <a:defRPr/>
            </a:lvl4pPr>
            <a:lvl5pPr marL="1371600" indent="0" algn="ctr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7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9"/>
            <a:ext cx="9717188" cy="506849"/>
          </a:xfrm>
        </p:spPr>
        <p:txBody>
          <a:bodyPr anchor="ctr">
            <a:normAutofit/>
          </a:bodyPr>
          <a:lstStyle>
            <a:lvl1pPr algn="l">
              <a:defRPr sz="18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3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20008" y="1440000"/>
            <a:ext cx="10773833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9"/>
            <a:ext cx="9717188" cy="506849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262" y="823853"/>
            <a:ext cx="11944513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0262" y="5692803"/>
            <a:ext cx="11944513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05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78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CB2FF"/>
                </a:solidFill>
              </a:defRPr>
            </a:lvl1pPr>
          </a:lstStyle>
          <a:p>
            <a:fld id="{9D1B81D1-339F-824C-BF8B-C1100CBE37F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CB2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CB2FF"/>
                </a:solidFill>
              </a:defRPr>
            </a:lvl1pPr>
          </a:lstStyle>
          <a:p>
            <a:fld id="{15A9F3D0-B985-0345-B86B-74512F594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8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4C9BDB"/>
          </a:solidFill>
          <a:latin typeface=""/>
          <a:ea typeface="+mj-ea"/>
          <a:cs typeface="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C9BDB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C9BD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C9BD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9BD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9BD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CB2FF"/>
                </a:solidFill>
              </a:defRPr>
            </a:lvl1pPr>
          </a:lstStyle>
          <a:p>
            <a:fld id="{9D1B81D1-339F-824C-BF8B-C1100CBE37FC}" type="datetimeFigureOut">
              <a:rPr lang="en-US" smtClean="0"/>
              <a:pPr/>
              <a:t>4/13/2024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CB2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CB2FF"/>
                </a:solidFill>
              </a:defRPr>
            </a:lvl1pPr>
          </a:lstStyle>
          <a:p>
            <a:fld id="{15A9F3D0-B985-0345-B86B-74512F594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3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rgbClr val="4C9BDB"/>
          </a:solidFill>
          <a:latin typeface=""/>
          <a:ea typeface="+mj-ea"/>
          <a:cs typeface="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C9BDB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4C9BDB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C9BDB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4C9BDB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4C9BDB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CB2FF"/>
                </a:solidFill>
              </a:defRPr>
            </a:lvl1pPr>
          </a:lstStyle>
          <a:p>
            <a:fld id="{9D1B81D1-339F-824C-BF8B-C1100CBE37F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CB2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CB2FF"/>
                </a:solidFill>
              </a:defRPr>
            </a:lvl1pPr>
          </a:lstStyle>
          <a:p>
            <a:fld id="{15A9F3D0-B985-0345-B86B-74512F594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8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4C9BDB"/>
          </a:solidFill>
          <a:latin typeface=""/>
          <a:ea typeface="+mj-ea"/>
          <a:cs typeface="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C9BDB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C9BD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C9BD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9BD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9BD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D7C5-CA93-4041-84CA-63358F2496E6}" type="datetimeFigureOut">
              <a:rPr lang="sv-SE" smtClean="0"/>
              <a:t>2024-04-13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54597-0F4C-42A5-B4B2-3681CB650A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990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  <p:sldLayoutId id="21474845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399" y="706901"/>
            <a:ext cx="906136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960" y="2419717"/>
            <a:ext cx="10515600" cy="3811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11182136" y="6470400"/>
            <a:ext cx="736264" cy="235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2024-04-13</a:t>
            </a:fld>
            <a:endParaRPr lang="en-GB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6E6B5D6-AF7A-3D4D-BE23-E91DABBBA835}"/>
              </a:ext>
            </a:extLst>
          </p:cNvPr>
          <p:cNvSpPr txBox="1">
            <a:spLocks/>
          </p:cNvSpPr>
          <p:nvPr userDrawn="1"/>
        </p:nvSpPr>
        <p:spPr>
          <a:xfrm>
            <a:off x="8731264" y="6549335"/>
            <a:ext cx="3331137" cy="277167"/>
          </a:xfrm>
          <a:prstGeom prst="rect">
            <a:avLst/>
          </a:prstGeom>
        </p:spPr>
        <p:txBody>
          <a:bodyPr lIns="0" tIns="48000" bIns="48000"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6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1067" noProof="0" dirty="0">
                <a:solidFill>
                  <a:schemeClr val="tx1"/>
                </a:solidFill>
              </a:rPr>
              <a:t>FUTNERC Preem-Chalmers </a:t>
            </a:r>
            <a:r>
              <a:rPr lang="sv-SE" sz="1067" noProof="0" dirty="0" err="1">
                <a:solidFill>
                  <a:schemeClr val="tx1"/>
                </a:solidFill>
              </a:rPr>
              <a:t>Seminar</a:t>
            </a:r>
            <a:r>
              <a:rPr lang="sv-SE" sz="1067" noProof="0" dirty="0">
                <a:solidFill>
                  <a:schemeClr val="tx1"/>
                </a:solidFill>
              </a:rPr>
              <a:t> 2020-12-18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29600" y="6549335"/>
            <a:ext cx="288000" cy="235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670E98-2DB1-864E-BCC7-BB6E6DFBA590}"/>
              </a:ext>
            </a:extLst>
          </p:cNvPr>
          <p:cNvSpPr/>
          <p:nvPr userDrawn="1"/>
        </p:nvSpPr>
        <p:spPr>
          <a:xfrm>
            <a:off x="10474701" y="-1"/>
            <a:ext cx="1151665" cy="148231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6C8697"/>
              </a:solidFill>
            </a:endParaRPr>
          </a:p>
        </p:txBody>
      </p:sp>
      <p:pic>
        <p:nvPicPr>
          <p:cNvPr id="16" name="Chalmers logotype 8">
            <a:extLst>
              <a:ext uri="{FF2B5EF4-FFF2-40B4-BE49-F238E27FC236}">
                <a16:creationId xmlns:a16="http://schemas.microsoft.com/office/drawing/2014/main" id="{B00FE33B-CEE3-9C45-9455-42E295308AE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8874" y="343724"/>
            <a:ext cx="823319" cy="91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20" r:id="rId13"/>
    <p:sldLayoutId id="2147484521" r:id="rId14"/>
    <p:sldLayoutId id="2147484522" r:id="rId15"/>
    <p:sldLayoutId id="2147484523" r:id="rId16"/>
    <p:sldLayoutId id="2147484524" r:id="rId17"/>
    <p:sldLayoutId id="2147484525" r:id="rId18"/>
  </p:sldLayoutIdLst>
  <p:hf hdr="0"/>
  <p:txStyles>
    <p:titleStyle>
      <a:lvl1pPr algn="l" defTabSz="914377" rtl="0" eaLnBrk="1" latinLnBrk="0" hangingPunct="1">
        <a:lnSpc>
          <a:spcPct val="84000"/>
        </a:lnSpc>
        <a:spcBef>
          <a:spcPct val="0"/>
        </a:spcBef>
        <a:buNone/>
        <a:defRPr sz="4267" b="1" kern="1200" spc="-107" baseline="0">
          <a:solidFill>
            <a:srgbClr val="19446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7996" indent="-167996" algn="l" defTabSz="914377" rtl="0" eaLnBrk="1" latinLnBrk="0" hangingPunct="1">
        <a:lnSpc>
          <a:spcPct val="90000"/>
        </a:lnSpc>
        <a:spcBef>
          <a:spcPts val="800"/>
        </a:spcBef>
        <a:spcAft>
          <a:spcPts val="533"/>
        </a:spcAft>
        <a:buFont typeface="Arial" panose="020B0604020202020204" pitchFamily="34" charset="0"/>
        <a:buChar char="•"/>
        <a:tabLst>
          <a:tab pos="136098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3987" indent="-167996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7981" indent="-167996" algn="l" defTabSz="914377" rtl="0" eaLnBrk="1" latinLnBrk="0" hangingPunct="1">
        <a:lnSpc>
          <a:spcPct val="90000"/>
        </a:lnSpc>
        <a:spcBef>
          <a:spcPts val="0"/>
        </a:spcBef>
        <a:spcAft>
          <a:spcPts val="267"/>
        </a:spcAft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31974" indent="-167996" algn="l" defTabSz="914377" rtl="0" eaLnBrk="1" latinLnBrk="0" hangingPunct="1">
        <a:lnSpc>
          <a:spcPct val="90000"/>
        </a:lnSpc>
        <a:spcBef>
          <a:spcPts val="0"/>
        </a:spcBef>
        <a:spcAft>
          <a:spcPts val="267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47969" indent="-167996" algn="l" defTabSz="914377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A1316B-13DA-140A-AC11-ED786972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9BBD0-F6C3-A962-8A58-F036AB451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8A97A-DA5F-B362-7B5E-8D9993B6A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94B795-D37F-EB42-AC1F-F829CC665A8E}" type="datetimeFigureOut">
              <a:rPr lang="en-SE" smtClean="0"/>
              <a:t>04/13/2024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8FFAB-9ED4-589C-79E4-D684711F9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D5019-2F3E-93A9-42DE-E80CA2431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9A69E9-EA12-C34E-8624-A8C7D35788C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6105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4C9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7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C9BDB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9BDB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C9BDB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7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7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7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CB2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465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image" Target="../media/image16.gif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17" Type="http://schemas.openxmlformats.org/officeDocument/2006/relationships/image" Target="../media/image15.gif"/><Relationship Id="rId2" Type="http://schemas.openxmlformats.org/officeDocument/2006/relationships/image" Target="../media/image20.jpe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13.gif"/><Relationship Id="rId10" Type="http://schemas.openxmlformats.org/officeDocument/2006/relationships/image" Target="../media/image28.gif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emf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5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56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tracarbonexit.com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4.jpeg"/><Relationship Id="rId4" Type="http://schemas.openxmlformats.org/officeDocument/2006/relationships/hyperlink" Target="https://mistraelectrification.com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827A-72C6-7644-81CF-2914EC4E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50" y="1492470"/>
            <a:ext cx="11554214" cy="1333164"/>
          </a:xfrm>
        </p:spPr>
        <p:txBody>
          <a:bodyPr/>
          <a:lstStyle/>
          <a:p>
            <a:r>
              <a:rPr lang="sv-SE" sz="3600"/>
              <a:t>Flexibilitet </a:t>
            </a:r>
            <a:r>
              <a:rPr lang="sv-SE" sz="3600" dirty="0"/>
              <a:t>i elsystemet</a:t>
            </a:r>
            <a:br>
              <a:rPr lang="sv-SE" sz="3600" dirty="0"/>
            </a:br>
            <a:endParaRPr lang="sv-S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4303F-3DF9-B7FF-CAF3-0FC683636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67" y="4045133"/>
            <a:ext cx="11059099" cy="1817435"/>
          </a:xfrm>
        </p:spPr>
        <p:txBody>
          <a:bodyPr/>
          <a:lstStyle/>
          <a:p>
            <a:r>
              <a:rPr lang="sv-SE" dirty="0"/>
              <a:t>Filip Johnsson</a:t>
            </a:r>
          </a:p>
          <a:p>
            <a:r>
              <a:rPr lang="sv-SE" dirty="0"/>
              <a:t>SERO, 2024-04-13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678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872" y="1196752"/>
            <a:ext cx="9985592" cy="44515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3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Rekordmånga samrådsprocesser: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Havsbaserade vindparker 360 TWh i 47 samråd – om en tredjedel skulle realiseras = 120 TWh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Många landbaserade samråd – har inte exakta siffran. Med beviljade tillstånd kan det bli runt 76TWh framemot 2030, men med vetona minskar tillstånden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3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Får vi inte fram el till 2030, behöver vi heller inte kärnkraft…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47B1-0A0A-9B6E-469C-854BABA2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44760" y="357845"/>
            <a:ext cx="11088209" cy="910915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Läget för vindkraften</a:t>
            </a:r>
            <a:endParaRPr lang="sv-SE" sz="24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60541-4AA0-C0A3-5877-8B3CEF14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61" y="-2263"/>
            <a:ext cx="4354239" cy="1875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E4890-3AA5-26EF-2487-F9C27143B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5004662"/>
            <a:ext cx="4281210" cy="18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0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06E6E696-ABAE-4D3A-997D-D76C9725F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2662" y="-42234"/>
            <a:ext cx="11088209" cy="910915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Sektorsintegration</a:t>
            </a:r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för effektiv energiomställning</a:t>
            </a:r>
            <a:endParaRPr lang="sv-SE" sz="24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A8F944-9259-429D-945E-A799FC09D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326" y="2727280"/>
            <a:ext cx="1405228" cy="1049237"/>
          </a:xfrm>
          <a:prstGeom prst="ellipse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DFF022E-CED2-4F2E-9FF5-5E559F4A3B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2240882"/>
            <a:ext cx="4069689" cy="31688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42F7B1-F83C-427D-8CCD-0B3A83D6F85A}"/>
              </a:ext>
            </a:extLst>
          </p:cNvPr>
          <p:cNvCxnSpPr/>
          <p:nvPr/>
        </p:nvCxnSpPr>
        <p:spPr>
          <a:xfrm>
            <a:off x="276385" y="2584939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9D2285-DAA7-4B3F-A9E7-5304CAA44A2E}"/>
              </a:ext>
            </a:extLst>
          </p:cNvPr>
          <p:cNvCxnSpPr/>
          <p:nvPr/>
        </p:nvCxnSpPr>
        <p:spPr>
          <a:xfrm>
            <a:off x="231357" y="397385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3E7156-72D2-4064-ABC3-77E2973C6F94}"/>
              </a:ext>
            </a:extLst>
          </p:cNvPr>
          <p:cNvCxnSpPr/>
          <p:nvPr/>
        </p:nvCxnSpPr>
        <p:spPr>
          <a:xfrm>
            <a:off x="207109" y="550824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2671CA6-1079-468B-89C2-F21CCA44A1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264" y="2214528"/>
            <a:ext cx="1246613" cy="933757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721BC9-3039-4CEF-B9BA-D30C8538FB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422" y="5064965"/>
            <a:ext cx="1034695" cy="689527"/>
          </a:xfrm>
          <a:prstGeom prst="ellipse">
            <a:avLst/>
          </a:prstGeom>
        </p:spPr>
      </p:pic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693D875F-24EE-4A1E-B3F7-9DD97806C366}"/>
              </a:ext>
            </a:extLst>
          </p:cNvPr>
          <p:cNvSpPr/>
          <p:nvPr/>
        </p:nvSpPr>
        <p:spPr>
          <a:xfrm rot="2649076">
            <a:off x="8272267" y="3797850"/>
            <a:ext cx="1096335" cy="304033"/>
          </a:xfrm>
          <a:prstGeom prst="leftRightArrow">
            <a:avLst>
              <a:gd name="adj1" fmla="val 53903"/>
              <a:gd name="adj2" fmla="val 50000"/>
            </a:avLst>
          </a:prstGeom>
          <a:solidFill>
            <a:srgbClr val="B9D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500B27-D8F3-480C-816E-DC9FFD02F0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973" y="2019827"/>
            <a:ext cx="1066803" cy="822751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8DE57-BE67-404B-A2DF-EC6679F16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175" y="1892401"/>
            <a:ext cx="1600200" cy="9144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175ECA-6EE3-497C-922E-65D65E850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263" y="3719411"/>
            <a:ext cx="1143000" cy="91440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99A059-972F-47F5-9D11-B5B5FFAC1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604" y="3540370"/>
            <a:ext cx="1609725" cy="971551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541EE0-B8E5-4179-BB19-C436ADAD5B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844"/>
          <a:stretch/>
        </p:blipFill>
        <p:spPr>
          <a:xfrm>
            <a:off x="9922603" y="4323154"/>
            <a:ext cx="1138644" cy="1247775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045414-7817-412A-946A-46128D745DB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135" y="2883296"/>
            <a:ext cx="1651335" cy="77769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1DE984-237E-4B95-BAC7-961B460A9D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287" y="4742253"/>
            <a:ext cx="1371600" cy="828675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DACC83-E0D4-4748-AF61-3222EF50BB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175" y="4469981"/>
            <a:ext cx="1143000" cy="752475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7125A0-6F14-429A-94FE-3C617E8CA0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6" y="989069"/>
            <a:ext cx="1295400" cy="82867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D2AF8-FB70-4A50-AC18-735A7F6092B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98" y="1376068"/>
            <a:ext cx="1555068" cy="883352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F41049-D261-42CA-9993-3880E20EC4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87" y="4176612"/>
            <a:ext cx="1638300" cy="1085851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BA29E2-1495-447E-A357-ED697D5570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8" y="5692972"/>
            <a:ext cx="1289527" cy="97346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42B85-BA4A-C249-A7FC-3C0718E7AB90}"/>
              </a:ext>
            </a:extLst>
          </p:cNvPr>
          <p:cNvSpPr txBox="1"/>
          <p:nvPr/>
        </p:nvSpPr>
        <p:spPr>
          <a:xfrm>
            <a:off x="1858892" y="5653815"/>
            <a:ext cx="119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Byggnader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4C3345-086E-194A-8107-C199C19BBB75}"/>
              </a:ext>
            </a:extLst>
          </p:cNvPr>
          <p:cNvSpPr txBox="1"/>
          <p:nvPr/>
        </p:nvSpPr>
        <p:spPr>
          <a:xfrm>
            <a:off x="1872532" y="4155877"/>
            <a:ext cx="92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Industri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2DEE0C-6929-0F47-A43E-48E819E059EA}"/>
              </a:ext>
            </a:extLst>
          </p:cNvPr>
          <p:cNvSpPr txBox="1"/>
          <p:nvPr/>
        </p:nvSpPr>
        <p:spPr>
          <a:xfrm>
            <a:off x="1872533" y="2763415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Transporter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E85DE3-6AF7-E840-870A-F7E4B39952A7}"/>
              </a:ext>
            </a:extLst>
          </p:cNvPr>
          <p:cNvSpPr txBox="1"/>
          <p:nvPr/>
        </p:nvSpPr>
        <p:spPr>
          <a:xfrm>
            <a:off x="1809104" y="870400"/>
            <a:ext cx="141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Elproduktion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D6D41D1-11FD-6B4C-B6BD-F5A8819BCD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67" y="2806803"/>
            <a:ext cx="1499751" cy="992143"/>
          </a:xfrm>
          <a:prstGeom prst="ellipse">
            <a:avLst/>
          </a:prstGeom>
        </p:spPr>
      </p:pic>
      <p:sp>
        <p:nvSpPr>
          <p:cNvPr id="31" name="Arrow: Left-Right 37">
            <a:extLst>
              <a:ext uri="{FF2B5EF4-FFF2-40B4-BE49-F238E27FC236}">
                <a16:creationId xmlns:a16="http://schemas.microsoft.com/office/drawing/2014/main" id="{6AF9B486-3C48-A848-A80F-E18365D6DB18}"/>
              </a:ext>
            </a:extLst>
          </p:cNvPr>
          <p:cNvSpPr/>
          <p:nvPr/>
        </p:nvSpPr>
        <p:spPr>
          <a:xfrm rot="2649076">
            <a:off x="8841239" y="3471634"/>
            <a:ext cx="1096335" cy="304033"/>
          </a:xfrm>
          <a:prstGeom prst="leftRightArrow">
            <a:avLst>
              <a:gd name="adj1" fmla="val 53903"/>
              <a:gd name="adj2" fmla="val 50000"/>
            </a:avLst>
          </a:prstGeom>
          <a:solidFill>
            <a:srgbClr val="B9D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765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1A53D0E-04F1-ABB5-CE76-2A19E2366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15" y="5195143"/>
            <a:ext cx="2329116" cy="1334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B043B-BBE9-4B0E-984A-F5A685831F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3565607"/>
            <a:ext cx="2457904" cy="1229351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1480" y="188640"/>
            <a:ext cx="11959216" cy="658812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Energilager</a:t>
            </a:r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i elsystemet möjliggör sektorsintegration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4B60E-8E6E-4FBD-AE09-01009AEA30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5368419"/>
            <a:ext cx="1775885" cy="1330201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773E5-805B-476D-95E2-57E8822279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673" y="3429000"/>
            <a:ext cx="2550963" cy="1190449"/>
          </a:xfrm>
          <a:prstGeom prst="rect">
            <a:avLst/>
          </a:prstGeom>
        </p:spPr>
      </p:pic>
      <p:pic>
        <p:nvPicPr>
          <p:cNvPr id="13" name="Picture 12" descr="A tall building&#10;&#10;Description generated with high confidence">
            <a:extLst>
              <a:ext uri="{FF2B5EF4-FFF2-40B4-BE49-F238E27FC236}">
                <a16:creationId xmlns:a16="http://schemas.microsoft.com/office/drawing/2014/main" id="{48F27653-7864-43FB-B5C3-7AAAB26954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708" y="1196751"/>
            <a:ext cx="3303841" cy="1308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4ED2EB-D65E-4059-8C9A-12D32BA0EFD0}"/>
              </a:ext>
            </a:extLst>
          </p:cNvPr>
          <p:cNvSpPr txBox="1"/>
          <p:nvPr/>
        </p:nvSpPr>
        <p:spPr>
          <a:xfrm>
            <a:off x="3935760" y="858198"/>
            <a:ext cx="340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Combined Heat and Power (CHP)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ACF0D-00E6-4281-A331-8A6D90BDC929}"/>
              </a:ext>
            </a:extLst>
          </p:cNvPr>
          <p:cNvSpPr txBox="1"/>
          <p:nvPr/>
        </p:nvSpPr>
        <p:spPr>
          <a:xfrm>
            <a:off x="1271464" y="3329627"/>
            <a:ext cx="2273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Electric Vehicles (EV)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A4AAD-8937-4F1D-A806-2110C327A19E}"/>
              </a:ext>
            </a:extLst>
          </p:cNvPr>
          <p:cNvSpPr txBox="1"/>
          <p:nvPr/>
        </p:nvSpPr>
        <p:spPr>
          <a:xfrm>
            <a:off x="695400" y="4960214"/>
            <a:ext cx="3433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Hydrogen Electric Vehicles (HEV)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ECA0E-137E-4BC7-ADB8-A0288D4E01E9}"/>
              </a:ext>
            </a:extLst>
          </p:cNvPr>
          <p:cNvSpPr txBox="1"/>
          <p:nvPr/>
        </p:nvSpPr>
        <p:spPr>
          <a:xfrm>
            <a:off x="6168008" y="4869160"/>
            <a:ext cx="311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Hydrogen Based Steelmaking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0AC0067-EB2E-4ECD-A8F0-CDC643706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5822" y="3663116"/>
            <a:ext cx="2440007" cy="11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E4C43C-A512-4275-93C6-0754410A84C4}"/>
              </a:ext>
            </a:extLst>
          </p:cNvPr>
          <p:cNvSpPr txBox="1"/>
          <p:nvPr/>
        </p:nvSpPr>
        <p:spPr>
          <a:xfrm>
            <a:off x="9458703" y="2852936"/>
            <a:ext cx="301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Small Modular Reactors (SMRs)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92F8EB-E715-4882-BE38-4B21E5B5774A}"/>
              </a:ext>
            </a:extLst>
          </p:cNvPr>
          <p:cNvSpPr txBox="1"/>
          <p:nvPr/>
        </p:nvSpPr>
        <p:spPr>
          <a:xfrm>
            <a:off x="6447279" y="3153755"/>
            <a:ext cx="301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Gas turbines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– biogas and hydrogen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D04322-8A09-445D-9EC1-AEF85011BDDD}"/>
              </a:ext>
            </a:extLst>
          </p:cNvPr>
          <p:cNvSpPr txBox="1"/>
          <p:nvPr/>
        </p:nvSpPr>
        <p:spPr>
          <a:xfrm>
            <a:off x="10128448" y="4941168"/>
            <a:ext cx="1995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Batteries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6387A0-B0B9-41E6-A710-F314B8ECE8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792" y="1340768"/>
            <a:ext cx="2027600" cy="13613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B284B0-78B5-4554-8EAC-BEB1309F3F05}"/>
              </a:ext>
            </a:extLst>
          </p:cNvPr>
          <p:cNvSpPr txBox="1"/>
          <p:nvPr/>
        </p:nvSpPr>
        <p:spPr>
          <a:xfrm>
            <a:off x="8144704" y="908720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Energy infrastructure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7D6A6B-7CE2-4FA4-BE72-2F6D3D1AC1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1" y="1842624"/>
            <a:ext cx="2331233" cy="13111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7A2021-3772-4321-89D5-43D01A108EC9}"/>
              </a:ext>
            </a:extLst>
          </p:cNvPr>
          <p:cNvSpPr txBox="1"/>
          <p:nvPr/>
        </p:nvSpPr>
        <p:spPr>
          <a:xfrm>
            <a:off x="911424" y="1526543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Smart buildings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FF6DAA-3023-42B4-883B-8E1CAC02F1A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5443195"/>
            <a:ext cx="2099733" cy="1168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5C7FA-E513-4A61-9CB2-EA3928EA45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5393609"/>
            <a:ext cx="2139988" cy="1203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814F85-25C8-173A-976A-0C8D38749A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3284984"/>
            <a:ext cx="2256842" cy="135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CE60A-6325-9401-6DFD-944D2076FCC7}"/>
              </a:ext>
            </a:extLst>
          </p:cNvPr>
          <p:cNvSpPr txBox="1"/>
          <p:nvPr/>
        </p:nvSpPr>
        <p:spPr>
          <a:xfrm>
            <a:off x="4511824" y="2924944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+mn-cs"/>
              </a:rPr>
              <a:t>E-methanol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28BAB9-E9CB-C72A-796A-895102E62B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06665" y="5207714"/>
            <a:ext cx="2335864" cy="1313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A782EF-D3EC-A101-0811-7D4D1650E2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1373" y="1196752"/>
            <a:ext cx="1584143" cy="10554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9A1D59-CCBF-5C86-0E84-73C959918E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64352" y="2204864"/>
            <a:ext cx="2271776" cy="5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8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3EA7E0-A4D8-E394-6390-33CDE337B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2858">
            <a:off x="822028" y="561016"/>
            <a:ext cx="6239591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F5034-A467-36EE-2610-169D0FB40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3903">
            <a:off x="5980190" y="840458"/>
            <a:ext cx="6609388" cy="193640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E15464-7E9D-0692-74D3-A2C29F760D40}"/>
              </a:ext>
            </a:extLst>
          </p:cNvPr>
          <p:cNvSpPr txBox="1"/>
          <p:nvPr/>
        </p:nvSpPr>
        <p:spPr>
          <a:xfrm>
            <a:off x="8184232" y="3140968"/>
            <a:ext cx="2722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Inte riktigt det vi sa…</a:t>
            </a:r>
          </a:p>
        </p:txBody>
      </p:sp>
    </p:spTree>
    <p:extLst>
      <p:ext uri="{BB962C8B-B14F-4D97-AF65-F5344CB8AC3E}">
        <p14:creationId xmlns:p14="http://schemas.microsoft.com/office/powerpoint/2010/main" val="923325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1EA23-B485-CD0A-295A-54D28DDEA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9" y="908720"/>
            <a:ext cx="10282885" cy="584713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7D58D13-FBC6-438D-16A6-3ABC8BEBD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480" y="105892"/>
            <a:ext cx="11959216" cy="658812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Efterfrågan på el för det beräknade fallen</a:t>
            </a:r>
          </a:p>
        </p:txBody>
      </p:sp>
    </p:spTree>
    <p:extLst>
      <p:ext uri="{BB962C8B-B14F-4D97-AF65-F5344CB8AC3E}">
        <p14:creationId xmlns:p14="http://schemas.microsoft.com/office/powerpoint/2010/main" val="2109180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7D58D13-FBC6-438D-16A6-3ABC8BEBD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480" y="105892"/>
            <a:ext cx="11959216" cy="65881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Elproduktionsmix från modelleringen för</a:t>
            </a:r>
            <a:b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</a:br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tre möjliga framtider att möta den ökade efterfrågan på el</a:t>
            </a:r>
          </a:p>
        </p:txBody>
      </p:sp>
      <p:pic>
        <p:nvPicPr>
          <p:cNvPr id="2" name="Picture 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138211F-A58B-4A05-2BE0-2C62A97C5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1" y="836712"/>
            <a:ext cx="8604087" cy="60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7D58D13-FBC6-438D-16A6-3ABC8BEBD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480" y="105892"/>
            <a:ext cx="11959216" cy="65881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Elproduktionsmix från modelleringen för</a:t>
            </a:r>
            <a:b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</a:br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tre möjliga framtider att möta den ökade efterfrågan på el</a:t>
            </a:r>
          </a:p>
        </p:txBody>
      </p:sp>
      <p:pic>
        <p:nvPicPr>
          <p:cNvPr id="2" name="Picture 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138211F-A58B-4A05-2BE0-2C62A97C5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1" y="836712"/>
            <a:ext cx="8604087" cy="60041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CF145BD-4045-28C5-63B8-D3139D69E297}"/>
              </a:ext>
            </a:extLst>
          </p:cNvPr>
          <p:cNvSpPr/>
          <p:nvPr/>
        </p:nvSpPr>
        <p:spPr>
          <a:xfrm>
            <a:off x="9264352" y="1212774"/>
            <a:ext cx="1008112" cy="48245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24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EC8EF9-3AEC-E6C0-8A49-13957CFC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162151" y="2885187"/>
            <a:ext cx="3013571" cy="364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C4504-3F85-1F57-3324-B72511AB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5468389" y="4004356"/>
            <a:ext cx="3073243" cy="3713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53923D-84BB-C272-BB1D-CF42D6A19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9010518" y="1624988"/>
            <a:ext cx="3105839" cy="37528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4E5088-44B8-3C86-BB33-7D3B9E28ED52}"/>
              </a:ext>
            </a:extLst>
          </p:cNvPr>
          <p:cNvSpPr/>
          <p:nvPr/>
        </p:nvSpPr>
        <p:spPr>
          <a:xfrm>
            <a:off x="162152" y="2885187"/>
            <a:ext cx="2927729" cy="1211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CCF109-2FA2-C54E-E505-AE8C1008C006}"/>
              </a:ext>
            </a:extLst>
          </p:cNvPr>
          <p:cNvSpPr/>
          <p:nvPr/>
        </p:nvSpPr>
        <p:spPr>
          <a:xfrm>
            <a:off x="118469" y="5266187"/>
            <a:ext cx="3057252" cy="1369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EC93D-2882-FD0D-517A-F62D6875B2F1}"/>
              </a:ext>
            </a:extLst>
          </p:cNvPr>
          <p:cNvSpPr/>
          <p:nvPr/>
        </p:nvSpPr>
        <p:spPr>
          <a:xfrm>
            <a:off x="5468389" y="5266183"/>
            <a:ext cx="3214920" cy="2374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277EFB-FC2A-4A9A-7890-F8FFD7B41949}"/>
              </a:ext>
            </a:extLst>
          </p:cNvPr>
          <p:cNvSpPr/>
          <p:nvPr/>
        </p:nvSpPr>
        <p:spPr>
          <a:xfrm>
            <a:off x="9010518" y="1480133"/>
            <a:ext cx="3182085" cy="260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0AE0D-0162-257B-12DA-FA05CB8AFB37}"/>
              </a:ext>
            </a:extLst>
          </p:cNvPr>
          <p:cNvSpPr txBox="1"/>
          <p:nvPr/>
        </p:nvSpPr>
        <p:spPr>
          <a:xfrm>
            <a:off x="-65150" y="2512873"/>
            <a:ext cx="1173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Lastvariationer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– [generation from wind and solar power]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C5F6A8-0986-52A8-82FB-7CEDD848A6DE}"/>
              </a:ext>
            </a:extLst>
          </p:cNvPr>
          <p:cNvCxnSpPr/>
          <p:nvPr/>
        </p:nvCxnSpPr>
        <p:spPr>
          <a:xfrm>
            <a:off x="1358740" y="3128426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4D50D3-8C87-2E15-99FC-779B22EBE9DB}"/>
              </a:ext>
            </a:extLst>
          </p:cNvPr>
          <p:cNvCxnSpPr/>
          <p:nvPr/>
        </p:nvCxnSpPr>
        <p:spPr>
          <a:xfrm>
            <a:off x="7062383" y="3126878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DA65F0-149C-88E1-5DFF-4A1B8A317150}"/>
              </a:ext>
            </a:extLst>
          </p:cNvPr>
          <p:cNvCxnSpPr/>
          <p:nvPr/>
        </p:nvCxnSpPr>
        <p:spPr>
          <a:xfrm>
            <a:off x="11062799" y="3134637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16CDBFE-9E47-7C48-C3E4-6BF7DBAB1DB4}"/>
              </a:ext>
            </a:extLst>
          </p:cNvPr>
          <p:cNvSpPr/>
          <p:nvPr/>
        </p:nvSpPr>
        <p:spPr>
          <a:xfrm>
            <a:off x="3089881" y="1963750"/>
            <a:ext cx="9075667" cy="4672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D4781-0C61-3B3F-4383-122E21AF15B0}"/>
              </a:ext>
            </a:extLst>
          </p:cNvPr>
          <p:cNvSpPr/>
          <p:nvPr/>
        </p:nvSpPr>
        <p:spPr>
          <a:xfrm>
            <a:off x="2759503" y="1042043"/>
            <a:ext cx="2150988" cy="3036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6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EC8EF9-3AEC-E6C0-8A49-13957CFC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162151" y="2885187"/>
            <a:ext cx="3013571" cy="364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C4504-3F85-1F57-3324-B72511AB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4353690" y="4004356"/>
            <a:ext cx="3073243" cy="3713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53923D-84BB-C272-BB1D-CF42D6A19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9010518" y="1624988"/>
            <a:ext cx="3105839" cy="37528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4E5088-44B8-3C86-BB33-7D3B9E28ED52}"/>
              </a:ext>
            </a:extLst>
          </p:cNvPr>
          <p:cNvSpPr/>
          <p:nvPr/>
        </p:nvSpPr>
        <p:spPr>
          <a:xfrm>
            <a:off x="162152" y="3006120"/>
            <a:ext cx="2927729" cy="1090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CCF109-2FA2-C54E-E505-AE8C1008C006}"/>
              </a:ext>
            </a:extLst>
          </p:cNvPr>
          <p:cNvSpPr/>
          <p:nvPr/>
        </p:nvSpPr>
        <p:spPr>
          <a:xfrm>
            <a:off x="118469" y="5266187"/>
            <a:ext cx="3057252" cy="1369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EC93D-2882-FD0D-517A-F62D6875B2F1}"/>
              </a:ext>
            </a:extLst>
          </p:cNvPr>
          <p:cNvSpPr/>
          <p:nvPr/>
        </p:nvSpPr>
        <p:spPr>
          <a:xfrm>
            <a:off x="4214355" y="5266183"/>
            <a:ext cx="3214920" cy="2374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277EFB-FC2A-4A9A-7890-F8FFD7B41949}"/>
              </a:ext>
            </a:extLst>
          </p:cNvPr>
          <p:cNvSpPr/>
          <p:nvPr/>
        </p:nvSpPr>
        <p:spPr>
          <a:xfrm>
            <a:off x="8683310" y="1480133"/>
            <a:ext cx="3509294" cy="260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0AE0D-0162-257B-12DA-FA05CB8AFB37}"/>
              </a:ext>
            </a:extLst>
          </p:cNvPr>
          <p:cNvSpPr txBox="1"/>
          <p:nvPr/>
        </p:nvSpPr>
        <p:spPr>
          <a:xfrm>
            <a:off x="-65150" y="2512873"/>
            <a:ext cx="10458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Lastvariationer] – [elproduktion från vind-och sol] =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nettolast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C5F6A8-0986-52A8-82FB-7CEDD848A6DE}"/>
              </a:ext>
            </a:extLst>
          </p:cNvPr>
          <p:cNvCxnSpPr/>
          <p:nvPr/>
        </p:nvCxnSpPr>
        <p:spPr>
          <a:xfrm>
            <a:off x="1628703" y="3128426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4D50D3-8C87-2E15-99FC-779B22EBE9DB}"/>
              </a:ext>
            </a:extLst>
          </p:cNvPr>
          <p:cNvCxnSpPr/>
          <p:nvPr/>
        </p:nvCxnSpPr>
        <p:spPr>
          <a:xfrm>
            <a:off x="5869307" y="3126878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DA65F0-149C-88E1-5DFF-4A1B8A317150}"/>
              </a:ext>
            </a:extLst>
          </p:cNvPr>
          <p:cNvCxnSpPr/>
          <p:nvPr/>
        </p:nvCxnSpPr>
        <p:spPr>
          <a:xfrm>
            <a:off x="11062799" y="3134637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16CDBFE-9E47-7C48-C3E4-6BF7DBAB1DB4}"/>
              </a:ext>
            </a:extLst>
          </p:cNvPr>
          <p:cNvSpPr/>
          <p:nvPr/>
        </p:nvSpPr>
        <p:spPr>
          <a:xfrm>
            <a:off x="10489765" y="1963750"/>
            <a:ext cx="1675783" cy="4672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6F958-2D8F-D5CF-3AA6-E34FA08E7821}"/>
              </a:ext>
            </a:extLst>
          </p:cNvPr>
          <p:cNvSpPr/>
          <p:nvPr/>
        </p:nvSpPr>
        <p:spPr>
          <a:xfrm>
            <a:off x="8683309" y="2499360"/>
            <a:ext cx="2150988" cy="3036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B28AC-63AF-A0AB-757B-EFF62AD600AA}"/>
              </a:ext>
            </a:extLst>
          </p:cNvPr>
          <p:cNvSpPr/>
          <p:nvPr/>
        </p:nvSpPr>
        <p:spPr>
          <a:xfrm>
            <a:off x="65548" y="2512873"/>
            <a:ext cx="3000682" cy="300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DCCF3-C0D9-CC85-C17B-5E121339E6DB}"/>
              </a:ext>
            </a:extLst>
          </p:cNvPr>
          <p:cNvSpPr/>
          <p:nvPr/>
        </p:nvSpPr>
        <p:spPr>
          <a:xfrm>
            <a:off x="8417687" y="944877"/>
            <a:ext cx="2150988" cy="3036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95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EC8EF9-3AEC-E6C0-8A49-13957CFC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162151" y="2885187"/>
            <a:ext cx="3013571" cy="364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C4504-3F85-1F57-3324-B72511AB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4423359" y="4004356"/>
            <a:ext cx="3073243" cy="3713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53923D-84BB-C272-BB1D-CF42D6A19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t="9218" r="6664" b="5651"/>
          <a:stretch/>
        </p:blipFill>
        <p:spPr>
          <a:xfrm>
            <a:off x="8061280" y="1624988"/>
            <a:ext cx="3105839" cy="37528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4E5088-44B8-3C86-BB33-7D3B9E28ED52}"/>
              </a:ext>
            </a:extLst>
          </p:cNvPr>
          <p:cNvSpPr/>
          <p:nvPr/>
        </p:nvSpPr>
        <p:spPr>
          <a:xfrm>
            <a:off x="162152" y="3006120"/>
            <a:ext cx="2927729" cy="1090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CCF109-2FA2-C54E-E505-AE8C1008C006}"/>
              </a:ext>
            </a:extLst>
          </p:cNvPr>
          <p:cNvSpPr/>
          <p:nvPr/>
        </p:nvSpPr>
        <p:spPr>
          <a:xfrm>
            <a:off x="118469" y="5266187"/>
            <a:ext cx="3057252" cy="1369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EC93D-2882-FD0D-517A-F62D6875B2F1}"/>
              </a:ext>
            </a:extLst>
          </p:cNvPr>
          <p:cNvSpPr/>
          <p:nvPr/>
        </p:nvSpPr>
        <p:spPr>
          <a:xfrm>
            <a:off x="4284022" y="5266183"/>
            <a:ext cx="3214920" cy="2374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277EFB-FC2A-4A9A-7890-F8FFD7B41949}"/>
              </a:ext>
            </a:extLst>
          </p:cNvPr>
          <p:cNvSpPr/>
          <p:nvPr/>
        </p:nvSpPr>
        <p:spPr>
          <a:xfrm>
            <a:off x="8122232" y="1480133"/>
            <a:ext cx="3182085" cy="260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0AE0D-0162-257B-12DA-FA05CB8AFB37}"/>
              </a:ext>
            </a:extLst>
          </p:cNvPr>
          <p:cNvSpPr txBox="1"/>
          <p:nvPr/>
        </p:nvSpPr>
        <p:spPr>
          <a:xfrm>
            <a:off x="-65150" y="2512873"/>
            <a:ext cx="10458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Lastvariationer] – [elproduktion från vind-och sol] =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nettolast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C5F6A8-0986-52A8-82FB-7CEDD848A6DE}"/>
              </a:ext>
            </a:extLst>
          </p:cNvPr>
          <p:cNvCxnSpPr/>
          <p:nvPr/>
        </p:nvCxnSpPr>
        <p:spPr>
          <a:xfrm>
            <a:off x="1384855" y="3128426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4D50D3-8C87-2E15-99FC-779B22EBE9DB}"/>
              </a:ext>
            </a:extLst>
          </p:cNvPr>
          <p:cNvCxnSpPr/>
          <p:nvPr/>
        </p:nvCxnSpPr>
        <p:spPr>
          <a:xfrm>
            <a:off x="5956393" y="3126878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DA65F0-149C-88E1-5DFF-4A1B8A317150}"/>
              </a:ext>
            </a:extLst>
          </p:cNvPr>
          <p:cNvCxnSpPr/>
          <p:nvPr/>
        </p:nvCxnSpPr>
        <p:spPr>
          <a:xfrm>
            <a:off x="9573635" y="3099799"/>
            <a:ext cx="0" cy="7804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2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</a:pPr>
            <a:r>
              <a:rPr lang="en-GB">
                <a:solidFill>
                  <a:srgbClr val="4083B7"/>
                </a:solidFill>
              </a:rPr>
              <a:t>Global fossil CO</a:t>
            </a:r>
            <a:r>
              <a:rPr lang="en-GB" baseline="-25000">
                <a:solidFill>
                  <a:srgbClr val="4083B7"/>
                </a:solidFill>
              </a:rPr>
              <a:t>2</a:t>
            </a:r>
            <a:r>
              <a:rPr lang="en-GB">
                <a:solidFill>
                  <a:srgbClr val="4083B7"/>
                </a:solidFill>
              </a:rPr>
              <a:t> emissions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1603948" y="692696"/>
            <a:ext cx="9054059" cy="68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>
                <a:solidFill>
                  <a:srgbClr val="4083B7"/>
                </a:solidFill>
              </a:rPr>
              <a:t>Emissions are set to grow again in 2023, 1.1% [0.0 to 2.1%],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>
                <a:solidFill>
                  <a:srgbClr val="4083B7"/>
                </a:solidFill>
              </a:rPr>
              <a:t>bringing fossil CO</a:t>
            </a:r>
            <a:r>
              <a:rPr lang="en-GB" baseline="-25000" dirty="0">
                <a:solidFill>
                  <a:srgbClr val="4083B7"/>
                </a:solidFill>
              </a:rPr>
              <a:t>2</a:t>
            </a:r>
            <a:r>
              <a:rPr lang="en-GB" dirty="0">
                <a:solidFill>
                  <a:srgbClr val="4083B7"/>
                </a:solidFill>
              </a:rPr>
              <a:t> emissions to a record high, and 1.4% above the 2019 pre-COVID-19 levels.</a:t>
            </a:r>
            <a:endParaRPr dirty="0">
              <a:solidFill>
                <a:srgbClr val="4083B7"/>
              </a:solidFill>
              <a:highlight>
                <a:srgbClr val="FFFF00"/>
              </a:highlight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130250" y="6263273"/>
            <a:ext cx="119445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1400"/>
              <a:buNone/>
            </a:pPr>
            <a:r>
              <a:rPr lang="en-GB">
                <a:solidFill>
                  <a:srgbClr val="4083B7"/>
                </a:solidFill>
              </a:rPr>
              <a:t>When including cement carbonation, the 2023 estimate is 36.8 ± 2 GtCO</a:t>
            </a:r>
            <a:r>
              <a:rPr lang="en-GB" baseline="-25000">
                <a:solidFill>
                  <a:srgbClr val="4083B7"/>
                </a:solidFill>
              </a:rPr>
              <a:t>2</a:t>
            </a:r>
            <a:r>
              <a:rPr lang="en-GB">
                <a:solidFill>
                  <a:srgbClr val="4083B7"/>
                </a:solidFill>
              </a:rPr>
              <a:t>.</a:t>
            </a:r>
            <a:br>
              <a:rPr lang="en-GB" baseline="-25000">
                <a:solidFill>
                  <a:srgbClr val="4083B7"/>
                </a:solidFill>
              </a:rPr>
            </a:br>
            <a:r>
              <a:rPr lang="en-GB">
                <a:solidFill>
                  <a:srgbClr val="4083B7"/>
                </a:solidFill>
              </a:rPr>
              <a:t>The 2023 projection is based on preliminary data and modelling.</a:t>
            </a:r>
            <a:endParaRPr/>
          </a:p>
        </p:txBody>
      </p:sp>
      <p:pic>
        <p:nvPicPr>
          <p:cNvPr id="92" name="Google Shape;92;p18"/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1445949"/>
            <a:ext cx="8645997" cy="4863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53;p12">
            <a:extLst>
              <a:ext uri="{FF2B5EF4-FFF2-40B4-BE49-F238E27FC236}">
                <a16:creationId xmlns:a16="http://schemas.microsoft.com/office/drawing/2014/main" id="{8602E343-6A1E-FA65-D2E9-49B141B9493A}"/>
              </a:ext>
            </a:extLst>
          </p:cNvPr>
          <p:cNvGrpSpPr/>
          <p:nvPr/>
        </p:nvGrpSpPr>
        <p:grpSpPr>
          <a:xfrm>
            <a:off x="9694542" y="3572455"/>
            <a:ext cx="2266950" cy="1958526"/>
            <a:chOff x="8300244" y="3209289"/>
            <a:chExt cx="2266950" cy="1958526"/>
          </a:xfrm>
        </p:grpSpPr>
        <p:pic>
          <p:nvPicPr>
            <p:cNvPr id="3" name="Google Shape;154;p12">
              <a:extLst>
                <a:ext uri="{FF2B5EF4-FFF2-40B4-BE49-F238E27FC236}">
                  <a16:creationId xmlns:a16="http://schemas.microsoft.com/office/drawing/2014/main" id="{4505A309-E217-5DA7-C428-6C5C462EA8E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2231" y="3209289"/>
              <a:ext cx="1642975" cy="1079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55;p12">
              <a:extLst>
                <a:ext uri="{FF2B5EF4-FFF2-40B4-BE49-F238E27FC236}">
                  <a16:creationId xmlns:a16="http://schemas.microsoft.com/office/drawing/2014/main" id="{70945887-6C7F-F42F-F7DF-86978124ECA3}"/>
                </a:ext>
              </a:extLst>
            </p:cNvPr>
            <p:cNvSpPr txBox="1"/>
            <p:nvPr/>
          </p:nvSpPr>
          <p:spPr>
            <a:xfrm>
              <a:off x="8300244" y="4454645"/>
              <a:ext cx="2266950" cy="713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9BDB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4083B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Uncertainty is ±5% for one standard deviation (IPCC “likely” range)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4083B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33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Nettolast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6617D-43CC-A055-07DA-CD3C465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63" y="1143959"/>
            <a:ext cx="5013960" cy="248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E6C0-B60A-7B76-9020-99BFA38C66EF}"/>
              </a:ext>
            </a:extLst>
          </p:cNvPr>
          <p:cNvSpPr/>
          <p:nvPr/>
        </p:nvSpPr>
        <p:spPr>
          <a:xfrm>
            <a:off x="0" y="1392879"/>
            <a:ext cx="11516616" cy="545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DemandD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56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E6C0-B60A-7B76-9020-99BFA38C66EF}"/>
              </a:ext>
            </a:extLst>
          </p:cNvPr>
          <p:cNvSpPr/>
          <p:nvPr/>
        </p:nvSpPr>
        <p:spPr>
          <a:xfrm>
            <a:off x="0" y="1392879"/>
            <a:ext cx="11516616" cy="545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6617D-43CC-A055-07DA-CD3C465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63" y="1143959"/>
            <a:ext cx="5013960" cy="248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65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E6C0-B60A-7B76-9020-99BFA38C66EF}"/>
              </a:ext>
            </a:extLst>
          </p:cNvPr>
          <p:cNvSpPr/>
          <p:nvPr/>
        </p:nvSpPr>
        <p:spPr>
          <a:xfrm>
            <a:off x="0" y="2350053"/>
            <a:ext cx="11516616" cy="4501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6617D-43CC-A055-07DA-CD3C465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63" y="2232860"/>
            <a:ext cx="5013960" cy="248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92C37-151F-B0C4-D3EC-B23A867F5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43" y="3024119"/>
            <a:ext cx="2972651" cy="19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12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E6C0-B60A-7B76-9020-99BFA38C66EF}"/>
              </a:ext>
            </a:extLst>
          </p:cNvPr>
          <p:cNvSpPr/>
          <p:nvPr/>
        </p:nvSpPr>
        <p:spPr>
          <a:xfrm>
            <a:off x="0" y="3429000"/>
            <a:ext cx="11516616" cy="342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6617D-43CC-A055-07DA-CD3C465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63" y="3340372"/>
            <a:ext cx="5013960" cy="248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73E03-1A1A-8D7A-9AD3-7AA6BDE12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665" y="4206636"/>
            <a:ext cx="3141568" cy="16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29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batteries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E6C0-B60A-7B76-9020-99BFA38C66EF}"/>
              </a:ext>
            </a:extLst>
          </p:cNvPr>
          <p:cNvSpPr/>
          <p:nvPr/>
        </p:nvSpPr>
        <p:spPr>
          <a:xfrm>
            <a:off x="0" y="4420875"/>
            <a:ext cx="11516616" cy="243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6617D-43CC-A055-07DA-CD3C465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63" y="4410657"/>
            <a:ext cx="5013960" cy="248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CDFA11-A879-45D6-7301-19CEFCF07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347" y="4868028"/>
            <a:ext cx="3264056" cy="1816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6AFEF0-A658-FDEF-662E-C74B5BF18C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128" y="4961911"/>
            <a:ext cx="3185716" cy="15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49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3282C-7016-713B-5484-01A70C41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469" y="1239109"/>
            <a:ext cx="6698803" cy="1757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56D23E-D6ED-155C-E61F-D16ED7454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7" y="4895261"/>
            <a:ext cx="3863753" cy="1962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C9BFD-E216-5BE3-2830-7E2EEBEDC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2933004"/>
            <a:ext cx="5328592" cy="2008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059A7-EC51-10E3-29BA-C369C26AD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6132">
            <a:off x="-38415" y="2786191"/>
            <a:ext cx="4828621" cy="45529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09203B-7E46-EE4F-B0DF-4A910AE1C171}"/>
              </a:ext>
            </a:extLst>
          </p:cNvPr>
          <p:cNvSpPr txBox="1"/>
          <p:nvPr/>
        </p:nvSpPr>
        <p:spPr>
          <a:xfrm>
            <a:off x="1271464" y="44624"/>
            <a:ext cx="791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GPS logging of EVs including a survey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E681A-3CC6-97EA-1C69-13BC0F43B841}"/>
              </a:ext>
            </a:extLst>
          </p:cNvPr>
          <p:cNvSpPr txBox="1"/>
          <p:nvPr/>
        </p:nvSpPr>
        <p:spPr>
          <a:xfrm>
            <a:off x="7678058" y="621849"/>
            <a:ext cx="393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Yuki Kobayashi, Maria Taljegård</a:t>
            </a:r>
          </a:p>
        </p:txBody>
      </p:sp>
    </p:spTree>
    <p:extLst>
      <p:ext uri="{BB962C8B-B14F-4D97-AF65-F5344CB8AC3E}">
        <p14:creationId xmlns:p14="http://schemas.microsoft.com/office/powerpoint/2010/main" val="3619416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 production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E6C0-B60A-7B76-9020-99BFA38C66EF}"/>
              </a:ext>
            </a:extLst>
          </p:cNvPr>
          <p:cNvSpPr/>
          <p:nvPr/>
        </p:nvSpPr>
        <p:spPr>
          <a:xfrm>
            <a:off x="0" y="5500681"/>
            <a:ext cx="11516616" cy="1350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6617D-43CC-A055-07DA-CD3C465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63" y="5499557"/>
            <a:ext cx="5013960" cy="248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US clean hydrogen production boosted by $750m government funding">
            <a:extLst>
              <a:ext uri="{FF2B5EF4-FFF2-40B4-BE49-F238E27FC236}">
                <a16:creationId xmlns:a16="http://schemas.microsoft.com/office/drawing/2014/main" id="{79E0168C-260B-A049-23FB-02CC5AD2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29" y="5748477"/>
            <a:ext cx="1944624" cy="10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40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 production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B35EB3-B8B5-B5A3-A16D-0EC9139654A1}"/>
              </a:ext>
            </a:extLst>
          </p:cNvPr>
          <p:cNvSpPr/>
          <p:nvPr/>
        </p:nvSpPr>
        <p:spPr>
          <a:xfrm>
            <a:off x="8357570" y="1"/>
            <a:ext cx="716629" cy="16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8D31A-BD86-40A4-E0D6-0F764C48EA6E}"/>
              </a:ext>
            </a:extLst>
          </p:cNvPr>
          <p:cNvSpPr txBox="1"/>
          <p:nvPr/>
        </p:nvSpPr>
        <p:spPr>
          <a:xfrm>
            <a:off x="10361349" y="6709307"/>
            <a:ext cx="1795363" cy="147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Göransson &amp; Johnsson,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ACB69-E340-5B85-2CC7-E391CB644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74" y="3872438"/>
            <a:ext cx="1897439" cy="18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3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5FAA7-0628-9D70-545F-3A51E58A5896}"/>
              </a:ext>
            </a:extLst>
          </p:cNvPr>
          <p:cNvSpPr txBox="1"/>
          <p:nvPr/>
        </p:nvSpPr>
        <p:spPr>
          <a:xfrm>
            <a:off x="10361349" y="6709307"/>
            <a:ext cx="1795363" cy="147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Göransson &amp; Johnsson, 2023</a:t>
            </a:r>
          </a:p>
        </p:txBody>
      </p:sp>
    </p:spTree>
    <p:extLst>
      <p:ext uri="{BB962C8B-B14F-4D97-AF65-F5344CB8AC3E}">
        <p14:creationId xmlns:p14="http://schemas.microsoft.com/office/powerpoint/2010/main" val="3137273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E17C-5C9B-46D7-3D6D-F8FCB6AB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9" b="8869"/>
          <a:stretch/>
        </p:blipFill>
        <p:spPr bwMode="auto">
          <a:xfrm>
            <a:off x="5477448" y="-59469"/>
            <a:ext cx="6313107" cy="6910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162D5-72B6-7BF8-17F0-4120FFFC4317}"/>
              </a:ext>
            </a:extLst>
          </p:cNvPr>
          <p:cNvSpPr txBox="1"/>
          <p:nvPr/>
        </p:nvSpPr>
        <p:spPr>
          <a:xfrm>
            <a:off x="4480299" y="406406"/>
            <a:ext cx="124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5943D-DF55-494F-AC13-22501039425F}"/>
              </a:ext>
            </a:extLst>
          </p:cNvPr>
          <p:cNvSpPr txBox="1"/>
          <p:nvPr/>
        </p:nvSpPr>
        <p:spPr>
          <a:xfrm>
            <a:off x="3573341" y="1422409"/>
            <a:ext cx="214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-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EF321-2F52-92B4-B5C3-DDEBD8326FDA}"/>
              </a:ext>
            </a:extLst>
          </p:cNvPr>
          <p:cNvSpPr txBox="1"/>
          <p:nvPr/>
        </p:nvSpPr>
        <p:spPr>
          <a:xfrm>
            <a:off x="1546303" y="2537529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DEFB-00A7-126F-C024-6C20FA9A7EFF}"/>
              </a:ext>
            </a:extLst>
          </p:cNvPr>
          <p:cNvSpPr txBox="1"/>
          <p:nvPr/>
        </p:nvSpPr>
        <p:spPr>
          <a:xfrm>
            <a:off x="213122" y="3563441"/>
            <a:ext cx="57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9AB41-4678-2B5F-A64A-E68824C867CF}"/>
              </a:ext>
            </a:extLst>
          </p:cNvPr>
          <p:cNvSpPr txBox="1"/>
          <p:nvPr/>
        </p:nvSpPr>
        <p:spPr>
          <a:xfrm>
            <a:off x="168505" y="4638907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BD41-63A9-AC9F-9441-32BF2DF67016}"/>
              </a:ext>
            </a:extLst>
          </p:cNvPr>
          <p:cNvSpPr txBox="1"/>
          <p:nvPr/>
        </p:nvSpPr>
        <p:spPr>
          <a:xfrm>
            <a:off x="1" y="5724289"/>
            <a:ext cx="585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load – (trade + hydro power + batteries + hydrogen production + heat production)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D071B7-F912-A522-00D6-146AAF215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7" y="235709"/>
            <a:ext cx="2775135" cy="9109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Covering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net load curve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8F2E6-B7D9-7F0A-6DEC-DE20EEC9A478}"/>
              </a:ext>
            </a:extLst>
          </p:cNvPr>
          <p:cNvSpPr txBox="1"/>
          <p:nvPr/>
        </p:nvSpPr>
        <p:spPr>
          <a:xfrm rot="21219333">
            <a:off x="2125744" y="3308646"/>
            <a:ext cx="6566595" cy="66678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Systemberoende!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5FAA7-0628-9D70-545F-3A51E58A5896}"/>
              </a:ext>
            </a:extLst>
          </p:cNvPr>
          <p:cNvSpPr txBox="1"/>
          <p:nvPr/>
        </p:nvSpPr>
        <p:spPr>
          <a:xfrm>
            <a:off x="10361349" y="6709307"/>
            <a:ext cx="1795363" cy="147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Göransson &amp; Johnsson, 2023</a:t>
            </a:r>
          </a:p>
        </p:txBody>
      </p:sp>
    </p:spTree>
    <p:extLst>
      <p:ext uri="{BB962C8B-B14F-4D97-AF65-F5344CB8AC3E}">
        <p14:creationId xmlns:p14="http://schemas.microsoft.com/office/powerpoint/2010/main" val="422098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6FD81A2-5826-104B-1349-FC653A21CE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4127" y="900000"/>
          <a:ext cx="6500894" cy="5721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2" imgW="7143840" imgH="6287040" progId="Grapher.Document">
                  <p:embed/>
                </p:oleObj>
              </mc:Choice>
              <mc:Fallback>
                <p:oleObj name="Plot" r:id="rId2" imgW="7143840" imgH="6287040" progId="Grapher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6FD81A2-5826-104B-1349-FC653A21CE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4127" y="900000"/>
                        <a:ext cx="6500894" cy="5721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47ABB14-7F5F-68A8-9C94-8A37E59ACBB7}"/>
              </a:ext>
            </a:extLst>
          </p:cNvPr>
          <p:cNvSpPr txBox="1">
            <a:spLocks/>
          </p:cNvSpPr>
          <p:nvPr/>
        </p:nvSpPr>
        <p:spPr bwMode="auto">
          <a:xfrm>
            <a:off x="151002" y="310654"/>
            <a:ext cx="1168586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ＭＳ Ｐゴシック" pitchFamily="96" charset="-128"/>
                <a:cs typeface="Akzidenz-Bd for Chalmer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Kraftig tillväxt i förnybar energi</a:t>
            </a:r>
            <a:endParaRPr kumimoji="0" lang="sv-SE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96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96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9BB120-994D-4FB7-8E8E-C4E2B4171DAA}"/>
              </a:ext>
            </a:extLst>
          </p:cNvPr>
          <p:cNvSpPr/>
          <p:nvPr/>
        </p:nvSpPr>
        <p:spPr>
          <a:xfrm>
            <a:off x="3347207" y="1921079"/>
            <a:ext cx="662731" cy="33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017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4574-FAC4-81DB-8D1C-BEA01190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44624"/>
            <a:ext cx="9384308" cy="690671"/>
          </a:xfrm>
        </p:spPr>
        <p:txBody>
          <a:bodyPr/>
          <a:lstStyle/>
          <a:p>
            <a:pPr algn="ctr"/>
            <a:r>
              <a:rPr lang="en-S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Värdet av 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9FAAB-A6DD-8196-9F14-25709E143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344" y="1844824"/>
            <a:ext cx="2646952" cy="4077807"/>
          </a:xfrm>
        </p:spPr>
        <p:txBody>
          <a:bodyPr/>
          <a:lstStyle/>
          <a:p>
            <a:r>
              <a:rPr lang="en-SE" dirty="0"/>
              <a:t>Drivs av vindkraften.</a:t>
            </a:r>
          </a:p>
          <a:p>
            <a:endParaRPr lang="en-SE" dirty="0"/>
          </a:p>
          <a:p>
            <a:r>
              <a:rPr lang="en-SE" dirty="0"/>
              <a:t>Kraftigt varierande med och utan kärnkraft.</a:t>
            </a:r>
          </a:p>
        </p:txBody>
      </p:sp>
      <p:pic>
        <p:nvPicPr>
          <p:cNvPr id="7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4D829F-E389-CA95-487E-FF107985B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23593" y="1351293"/>
            <a:ext cx="9544188" cy="51228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D394-085D-B7AB-1EC0-09401DC9F4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64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87BDB7FB-4AB3-D093-5300-4987F269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2" y="669791"/>
            <a:ext cx="6649326" cy="5518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776404-EFDB-0BDB-369C-DDDEA60FB0CC}"/>
              </a:ext>
            </a:extLst>
          </p:cNvPr>
          <p:cNvSpPr txBox="1"/>
          <p:nvPr/>
        </p:nvSpPr>
        <p:spPr>
          <a:xfrm>
            <a:off x="7665435" y="1166648"/>
            <a:ext cx="40464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Utökat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geografiskt scope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Frankrike inkluderat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Sverige </a:t>
            </a:r>
            <a:r>
              <a:rPr kumimoji="0" lang="en-GB" sz="1800" b="0" i="0" dirty="0">
                <a:solidFill>
                  <a:prstClr val="black"/>
                </a:solidFill>
                <a:latin typeface="Aptos" panose="02110004020202020204"/>
                <a:ea typeface="+mn-ea"/>
              </a:rPr>
              <a:t>i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fyra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områden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Tidsupplösning 1 h över två år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 Kärnkraft eller CCS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Tyskland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Förbättrad vattenkraft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Sverige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Kostnadsoptimala scenariet för Sverige innehåller 5 GW livstidsförlängd kärnkraft</a:t>
            </a:r>
          </a:p>
        </p:txBody>
      </p:sp>
    </p:spTree>
    <p:extLst>
      <p:ext uri="{BB962C8B-B14F-4D97-AF65-F5344CB8AC3E}">
        <p14:creationId xmlns:p14="http://schemas.microsoft.com/office/powerpoint/2010/main" val="339451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energy costs&#10;&#10;Description automatically generated with medium confidence">
            <a:extLst>
              <a:ext uri="{FF2B5EF4-FFF2-40B4-BE49-F238E27FC236}">
                <a16:creationId xmlns:a16="http://schemas.microsoft.com/office/drawing/2014/main" id="{24E4CA3E-24AE-9ADB-A8BA-A8EB173CC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" y="-99392"/>
            <a:ext cx="6807450" cy="84883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22AEB-4D73-8535-7EC5-255A421B00E1}"/>
              </a:ext>
            </a:extLst>
          </p:cNvPr>
          <p:cNvSpPr/>
          <p:nvPr/>
        </p:nvSpPr>
        <p:spPr>
          <a:xfrm>
            <a:off x="50845" y="4509120"/>
            <a:ext cx="7248128" cy="409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5F2B4-88C2-55FE-679F-98927968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29" y="4365104"/>
            <a:ext cx="7683813" cy="23308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2772F6-2142-D592-6F7D-77E3FABA6933}"/>
              </a:ext>
            </a:extLst>
          </p:cNvPr>
          <p:cNvSpPr/>
          <p:nvPr/>
        </p:nvSpPr>
        <p:spPr>
          <a:xfrm>
            <a:off x="2063552" y="-99392"/>
            <a:ext cx="25922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599A8-859F-173E-6DA7-ED605D67F596}"/>
              </a:ext>
            </a:extLst>
          </p:cNvPr>
          <p:cNvSpPr txBox="1"/>
          <p:nvPr/>
        </p:nvSpPr>
        <p:spPr>
          <a:xfrm>
            <a:off x="10307820" y="116632"/>
            <a:ext cx="1692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Simon Öberg</a:t>
            </a:r>
          </a:p>
        </p:txBody>
      </p:sp>
    </p:spTree>
    <p:extLst>
      <p:ext uri="{BB962C8B-B14F-4D97-AF65-F5344CB8AC3E}">
        <p14:creationId xmlns:p14="http://schemas.microsoft.com/office/powerpoint/2010/main" val="2364114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6E754-81EF-B04A-7A1E-03B3B389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721577"/>
            <a:ext cx="3962493" cy="4019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17DA8-70E6-A01E-93E8-561F0FC0A893}"/>
              </a:ext>
            </a:extLst>
          </p:cNvPr>
          <p:cNvSpPr txBox="1"/>
          <p:nvPr/>
        </p:nvSpPr>
        <p:spPr>
          <a:xfrm>
            <a:off x="84578" y="2339588"/>
            <a:ext cx="39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Potentialen för förnybar elproduktion</a:t>
            </a:r>
          </a:p>
        </p:txBody>
      </p:sp>
    </p:spTree>
    <p:extLst>
      <p:ext uri="{BB962C8B-B14F-4D97-AF65-F5344CB8AC3E}">
        <p14:creationId xmlns:p14="http://schemas.microsoft.com/office/powerpoint/2010/main" val="2938908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6E754-81EF-B04A-7A1E-03B3B389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721577"/>
            <a:ext cx="3962493" cy="4019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17DA8-70E6-A01E-93E8-561F0FC0A893}"/>
              </a:ext>
            </a:extLst>
          </p:cNvPr>
          <p:cNvSpPr txBox="1"/>
          <p:nvPr/>
        </p:nvSpPr>
        <p:spPr>
          <a:xfrm>
            <a:off x="84578" y="2339588"/>
            <a:ext cx="39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Potentialen för förnybar elproduktion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E9456-D748-2E87-30AE-F4E6197A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737240"/>
            <a:ext cx="4011088" cy="385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605E9-7689-84C4-8EF7-EDEA17388917}"/>
              </a:ext>
            </a:extLst>
          </p:cNvPr>
          <p:cNvSpPr txBox="1"/>
          <p:nvPr/>
        </p:nvSpPr>
        <p:spPr>
          <a:xfrm>
            <a:off x="4871864" y="133147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Elbalans på årsbasis</a:t>
            </a:r>
          </a:p>
        </p:txBody>
      </p:sp>
    </p:spTree>
    <p:extLst>
      <p:ext uri="{BB962C8B-B14F-4D97-AF65-F5344CB8AC3E}">
        <p14:creationId xmlns:p14="http://schemas.microsoft.com/office/powerpoint/2010/main" val="1925582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6E754-81EF-B04A-7A1E-03B3B389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721577"/>
            <a:ext cx="3962493" cy="4019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17DA8-70E6-A01E-93E8-561F0FC0A893}"/>
              </a:ext>
            </a:extLst>
          </p:cNvPr>
          <p:cNvSpPr txBox="1"/>
          <p:nvPr/>
        </p:nvSpPr>
        <p:spPr>
          <a:xfrm>
            <a:off x="84578" y="2339588"/>
            <a:ext cx="39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0" dirty="0"/>
              <a:t>Potentialen för förnybar elproduktion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E9456-D748-2E87-30AE-F4E6197A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737240"/>
            <a:ext cx="4011088" cy="385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605E9-7689-84C4-8EF7-EDEA17388917}"/>
              </a:ext>
            </a:extLst>
          </p:cNvPr>
          <p:cNvSpPr txBox="1"/>
          <p:nvPr/>
        </p:nvSpPr>
        <p:spPr>
          <a:xfrm>
            <a:off x="4871864" y="133147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0" dirty="0"/>
              <a:t>Elbalans på årsbasis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10B8CB-7D26-C65B-DEB1-14452030B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371" y="849369"/>
            <a:ext cx="3954285" cy="4019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F58305-1A2D-2CCD-39E5-9995FA00E7C6}"/>
              </a:ext>
            </a:extLst>
          </p:cNvPr>
          <p:cNvSpPr txBox="1"/>
          <p:nvPr/>
        </p:nvSpPr>
        <p:spPr>
          <a:xfrm>
            <a:off x="7392144" y="260648"/>
            <a:ext cx="4226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800" i="0" dirty="0"/>
              <a:t>Nuvarande nettoexport av el</a:t>
            </a:r>
            <a:br>
              <a:rPr lang="sv-SE" sz="1800" i="0" dirty="0"/>
            </a:br>
            <a:r>
              <a:rPr lang="sv-SE" sz="1800" i="0" dirty="0" err="1"/>
              <a:t>elefterfrågan</a:t>
            </a:r>
            <a:r>
              <a:rPr lang="sv-SE" sz="1800" i="0" dirty="0"/>
              <a:t> för industrins elektrifiering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2F6FE7-EBD9-1542-F0FC-08844D49A90E}"/>
              </a:ext>
            </a:extLst>
          </p:cNvPr>
          <p:cNvCxnSpPr/>
          <p:nvPr/>
        </p:nvCxnSpPr>
        <p:spPr>
          <a:xfrm>
            <a:off x="7176120" y="585112"/>
            <a:ext cx="4608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C8A3F40-66C3-6D72-F6F4-86AD26B0EAF2}"/>
              </a:ext>
            </a:extLst>
          </p:cNvPr>
          <p:cNvSpPr txBox="1"/>
          <p:nvPr/>
        </p:nvSpPr>
        <p:spPr>
          <a:xfrm>
            <a:off x="5989866" y="38697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0" dirty="0"/>
              <a:t>Kvoten:</a:t>
            </a:r>
          </a:p>
        </p:txBody>
      </p:sp>
    </p:spTree>
    <p:extLst>
      <p:ext uri="{BB962C8B-B14F-4D97-AF65-F5344CB8AC3E}">
        <p14:creationId xmlns:p14="http://schemas.microsoft.com/office/powerpoint/2010/main" val="2715543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845A4-72B9-45CB-97D8-23DABEB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74" y="714015"/>
            <a:ext cx="5527167" cy="55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9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4F67F-4FF7-8B67-CCBA-842037DFE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596" y="716363"/>
            <a:ext cx="4361253" cy="190804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CE84488-A66C-4CE8-A57B-F6719742D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247523"/>
            <a:ext cx="10994136" cy="1325563"/>
          </a:xfrm>
        </p:spPr>
        <p:txBody>
          <a:bodyPr anchor="ctr">
            <a:norm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Acceptans</a:t>
            </a:r>
            <a:r>
              <a:rPr lang="sv-S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och regelverk för energiomställningen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7153" y="969264"/>
            <a:ext cx="5968849" cy="62727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Bättre samverkan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lokalsamhällena, exempelvis genom ökade bygdemedel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Kommunerna kan ges 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ekonomiska incitament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för att möjliggöra utbyggnad av vindkraft och annan elproduktion som påverkar närmiljön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 finna former för att 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hantera kompromisser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mellan olika intressen i syfte att möjliggöra omställningen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Effektiva 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tillståndsprocesser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Regelverk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F8232-36C9-4834-BEBA-A558BADCD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7" r="15560" b="-1"/>
          <a:stretch/>
        </p:blipFill>
        <p:spPr>
          <a:xfrm>
            <a:off x="6096000" y="1526863"/>
            <a:ext cx="3316224" cy="278485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160EA-1C6A-6A0D-830A-52C897E43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537" y="3389935"/>
            <a:ext cx="3204313" cy="1802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E40E1A-960D-A6BB-2FC0-9081B5020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5" y="4541480"/>
            <a:ext cx="3593067" cy="13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40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067FA1-6EAA-F5A2-B78F-2A6421D2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" y="2420888"/>
            <a:ext cx="7149751" cy="1896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73C72-C155-FE7E-E618-8276C829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730771"/>
            <a:ext cx="6781800" cy="176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D4B46-EAF6-AD06-ADC9-F1DD555B3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5" y="114729"/>
            <a:ext cx="6224969" cy="57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E95B1-EF3A-9EB4-A065-45AFBF0EE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5124">
            <a:off x="6644624" y="1554981"/>
            <a:ext cx="5498519" cy="57332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262F8D-23C3-D50F-C5E0-94FC4C241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1229">
            <a:off x="339650" y="4542996"/>
            <a:ext cx="5705475" cy="22002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6746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067FA1-6EAA-F5A2-B78F-2A6421D2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" y="2420888"/>
            <a:ext cx="7149751" cy="1896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73C72-C155-FE7E-E618-8276C829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730771"/>
            <a:ext cx="6781800" cy="176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D4B46-EAF6-AD06-ADC9-F1DD555B3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5" y="114729"/>
            <a:ext cx="6224969" cy="57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E95B1-EF3A-9EB4-A065-45AFBF0EE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5124">
            <a:off x="6644624" y="1554981"/>
            <a:ext cx="5498519" cy="57332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262F8D-23C3-D50F-C5E0-94FC4C241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1229">
            <a:off x="339650" y="4542996"/>
            <a:ext cx="5705475" cy="22002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33B19-A656-A591-851A-F829ED729830}"/>
              </a:ext>
            </a:extLst>
          </p:cNvPr>
          <p:cNvSpPr txBox="1"/>
          <p:nvPr/>
        </p:nvSpPr>
        <p:spPr>
          <a:xfrm rot="339100">
            <a:off x="1775520" y="2996952"/>
            <a:ext cx="7848872" cy="175432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3600" dirty="0"/>
              <a:t>I rättvisans namn lyckades inte heller den förra regeringen undanröja hinder för investeringar i elproduktion och nät</a:t>
            </a:r>
          </a:p>
        </p:txBody>
      </p:sp>
    </p:spTree>
    <p:extLst>
      <p:ext uri="{BB962C8B-B14F-4D97-AF65-F5344CB8AC3E}">
        <p14:creationId xmlns:p14="http://schemas.microsoft.com/office/powerpoint/2010/main" val="162519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33AF3B-3FF0-3DF9-CDAE-622F17A64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4127" y="900000"/>
          <a:ext cx="6500894" cy="5721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2" imgW="7143840" imgH="6287040" progId="Grapher.Document">
                  <p:embed/>
                </p:oleObj>
              </mc:Choice>
              <mc:Fallback>
                <p:oleObj name="Plot" r:id="rId2" imgW="7143840" imgH="6287040" progId="Grapher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E33AF3B-3FF0-3DF9-CDAE-622F17A64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4127" y="900000"/>
                        <a:ext cx="6500894" cy="5721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699F787-D858-CB12-77F2-5F7253A0D8E4}"/>
              </a:ext>
            </a:extLst>
          </p:cNvPr>
          <p:cNvSpPr txBox="1">
            <a:spLocks/>
          </p:cNvSpPr>
          <p:nvPr/>
        </p:nvSpPr>
        <p:spPr bwMode="auto">
          <a:xfrm>
            <a:off x="151002" y="310654"/>
            <a:ext cx="1168586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ＭＳ Ｐゴシック" pitchFamily="96" charset="-128"/>
                <a:cs typeface="Akzidenz-Bd for Chalmer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Kraftig tillväxt i förnybar energi – </a:t>
            </a: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noll minskning i andelen fossil energi!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96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B43AC-9933-9668-2778-0DD518820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6381329"/>
            <a:ext cx="27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1pPr>
            <a:lvl2pPr marL="742950" indent="-28575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2pPr>
            <a:lvl3pPr marL="11430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3pPr>
            <a:lvl4pPr marL="16002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4pPr>
            <a:lvl5pPr marL="20574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Johnsson, F., Kjärstad, J., Rootzén, J. (2018): The threat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climate change mitigation posed by the abundance of fossil fuels, </a:t>
            </a:r>
            <a:r>
              <a:rPr kumimoji="1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Climate Policy</a:t>
            </a: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, DOI: 10.1080/14693062.2018.1483885</a:t>
            </a:r>
          </a:p>
        </p:txBody>
      </p:sp>
    </p:spTree>
    <p:extLst>
      <p:ext uri="{BB962C8B-B14F-4D97-AF65-F5344CB8AC3E}">
        <p14:creationId xmlns:p14="http://schemas.microsoft.com/office/powerpoint/2010/main" val="412912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067FA1-6EAA-F5A2-B78F-2A6421D2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" y="2420888"/>
            <a:ext cx="7149751" cy="1896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73C72-C155-FE7E-E618-8276C829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730771"/>
            <a:ext cx="6781800" cy="176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D4B46-EAF6-AD06-ADC9-F1DD555B3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5" y="114729"/>
            <a:ext cx="6224969" cy="57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E95B1-EF3A-9EB4-A065-45AFBF0EE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5124">
            <a:off x="6644624" y="1554981"/>
            <a:ext cx="5498519" cy="57332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262F8D-23C3-D50F-C5E0-94FC4C241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1229">
            <a:off x="339650" y="4542996"/>
            <a:ext cx="5705475" cy="22002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33B19-A656-A591-851A-F829ED729830}"/>
              </a:ext>
            </a:extLst>
          </p:cNvPr>
          <p:cNvSpPr txBox="1"/>
          <p:nvPr/>
        </p:nvSpPr>
        <p:spPr>
          <a:xfrm rot="339100">
            <a:off x="1775520" y="2996952"/>
            <a:ext cx="7848872" cy="175432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I rättvisans namn lyckades inte heller den förra regeringen undanröja hinder för investeringar i elproduktion och nät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E768E-8474-22EF-C71E-1C2851DA969F}"/>
              </a:ext>
            </a:extLst>
          </p:cNvPr>
          <p:cNvSpPr txBox="1"/>
          <p:nvPr/>
        </p:nvSpPr>
        <p:spPr>
          <a:xfrm rot="21264177">
            <a:off x="1573810" y="3325904"/>
            <a:ext cx="9736355" cy="76944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ＭＳ Ｐゴシック" pitchFamily="48" charset="-128"/>
                <a:cs typeface="+mn-cs"/>
              </a:rPr>
              <a:t>Det behövs ett samlat klimatledarskap!</a:t>
            </a:r>
          </a:p>
        </p:txBody>
      </p:sp>
    </p:spTree>
    <p:extLst>
      <p:ext uri="{BB962C8B-B14F-4D97-AF65-F5344CB8AC3E}">
        <p14:creationId xmlns:p14="http://schemas.microsoft.com/office/powerpoint/2010/main" val="2910101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714" y="596982"/>
            <a:ext cx="9790687" cy="60803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30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Fitfor55</a:t>
            </a:r>
            <a:r>
              <a:rPr lang="sv-SE" sz="3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&amp; EU-ETS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sv-SE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Nästan en dubblering av den årliga minskningen i tilldelningen av utsläppsrätter (2,3% till 4,4%) 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sv-SE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Den fria tilldelningen kommer fasas ut (med början 2026 och </a:t>
            </a:r>
            <a:r>
              <a:rPr lang="sv-SE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utfasad</a:t>
            </a:r>
            <a:r>
              <a:rPr lang="sv-SE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till 2033 (skarp minskning från 2029, 2030 50% kvar, 2034 0% kvar)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sv-SE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Fria tilldelningen ersätts med gränsjusteringsmekanism (CBAM)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30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Industrin</a:t>
            </a:r>
            <a:r>
              <a:rPr lang="sv-SE" sz="3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driver på – ofta egna klimatmål omfattande hela värdekedjan (</a:t>
            </a:r>
            <a:r>
              <a:rPr lang="sv-SE" sz="30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Scope</a:t>
            </a:r>
            <a:r>
              <a:rPr lang="sv-SE" sz="3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1, 2 och 3)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lang="sv-SE" sz="3000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D72B72-46C1-25D5-42D7-626EA19C81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044">
            <a:off x="9775215" y="2392051"/>
            <a:ext cx="2197415" cy="3089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F3367-CFA0-6BA2-34DE-2368CABC2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265" y="163565"/>
            <a:ext cx="2285315" cy="198822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38E5-5AB4-8DDC-6053-874F75677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" y="5700325"/>
            <a:ext cx="5697355" cy="108855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B6F7F-2FE6-B859-E24C-FB84DDE65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3" y="4205275"/>
            <a:ext cx="5697353" cy="1495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DF37B0-1709-D693-0E4F-D43A7CD4E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931" y="5638313"/>
            <a:ext cx="5704565" cy="115056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6CAA-AA1A-43A9-4C2A-A8BAA149D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069" y="4195731"/>
            <a:ext cx="2839799" cy="14425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7FAD58-F4E3-532D-EA02-78B0DCD41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" y="-247522"/>
            <a:ext cx="10994136" cy="1088556"/>
          </a:xfrm>
        </p:spPr>
        <p:txBody>
          <a:bodyPr anchor="ctr">
            <a:normAutofit/>
          </a:bodyPr>
          <a:lstStyle/>
          <a:p>
            <a:r>
              <a:rPr lang="sv-S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Två viktiga drivkrafter för omställningen</a:t>
            </a:r>
          </a:p>
        </p:txBody>
      </p:sp>
    </p:spTree>
    <p:extLst>
      <p:ext uri="{BB962C8B-B14F-4D97-AF65-F5344CB8AC3E}">
        <p14:creationId xmlns:p14="http://schemas.microsoft.com/office/powerpoint/2010/main" val="894732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872" y="980728"/>
            <a:ext cx="11698940" cy="57606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Det är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fullt möjligt att möta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det ökade elbehovet med en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stor andel väderberoende elproduktion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genom att kombinera olika åtgärder för flexibilitet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Med och utan kärnkraft -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inte några stora skillnader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varken i elpris eller i förmåga att möta efterfrågan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Mycket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olyckligt med polariseringen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i energidebatten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Barriärerna för omställningen är i huvudsak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varken tekniska eller ekonomiska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Styrmedel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finansiering och social acceptans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avgörande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för omställningen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I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framtidens energisystem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är transport- och industrisektorerna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elektrifierade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Sverige har </a:t>
            </a: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unika förutsättningar</a:t>
            </a:r>
            <a:r>
              <a:rPr lang="sv-SE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för lyckad elektrifiering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47B1-0A0A-9B6E-469C-854BABA2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01" y="-2195"/>
            <a:ext cx="11088209" cy="910915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Sammanfattningsvis</a:t>
            </a:r>
            <a:endParaRPr lang="sv-SE" sz="24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9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9E3D0A-4452-4FF0-9E08-88F141A73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13">
            <a:off x="8414092" y="815907"/>
            <a:ext cx="3665268" cy="522618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616" y="855676"/>
            <a:ext cx="7478702" cy="4515557"/>
          </a:xfrm>
        </p:spPr>
        <p:txBody>
          <a:bodyPr/>
          <a:lstStyle/>
          <a:p>
            <a:pPr marL="0" indent="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None/>
            </a:pPr>
            <a:r>
              <a:rPr lang="sv-SE" sz="2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Två tvärvetenskapliga forskningsprogram: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None/>
            </a:pPr>
            <a:r>
              <a:rPr lang="en-US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hlinkClick r:id="rId3"/>
              </a:rPr>
              <a:t>https://www.mistracarbonexit.com/</a:t>
            </a:r>
            <a:r>
              <a:rPr lang="en-US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None/>
            </a:pPr>
            <a:r>
              <a:rPr lang="en-US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hlinkClick r:id="rId4"/>
              </a:rPr>
              <a:t>https://mistraelectrification.com/</a:t>
            </a:r>
            <a:r>
              <a:rPr lang="en-US" sz="26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</a:pPr>
            <a:endParaRPr lang="sv-SE" sz="26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2FE91-2A17-4FE8-90D7-48A388939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265">
            <a:off x="1056312" y="3052464"/>
            <a:ext cx="6137990" cy="35798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8962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872" y="1124744"/>
            <a:ext cx="11698940" cy="12111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sv-SE" sz="3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 50 miljoner/TWh dvs 60 TWh för 3 miljarder per år jfr 10 miljarder per år för kärnkraft (”4-5 miljarder per reaktor”)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47B1-0A0A-9B6E-469C-854BABA2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01" y="141821"/>
            <a:ext cx="11088209" cy="910915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Ersättning till kommunerna för vindkraft </a:t>
            </a:r>
            <a:endParaRPr lang="sv-SE" sz="24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ED087-94FC-2C48-7878-4273CCA0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787">
            <a:off x="2719387" y="2317631"/>
            <a:ext cx="67532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33AF3B-3FF0-3DF9-CDAE-622F17A64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4127" y="900000"/>
          <a:ext cx="6500894" cy="5721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2" imgW="7143840" imgH="6287040" progId="Grapher.Document">
                  <p:embed/>
                </p:oleObj>
              </mc:Choice>
              <mc:Fallback>
                <p:oleObj name="Plot" r:id="rId2" imgW="7143840" imgH="6287040" progId="Grapher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E33AF3B-3FF0-3DF9-CDAE-622F17A64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4127" y="900000"/>
                        <a:ext cx="6500894" cy="5721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699F787-D858-CB12-77F2-5F7253A0D8E4}"/>
              </a:ext>
            </a:extLst>
          </p:cNvPr>
          <p:cNvSpPr txBox="1">
            <a:spLocks/>
          </p:cNvSpPr>
          <p:nvPr/>
        </p:nvSpPr>
        <p:spPr bwMode="auto">
          <a:xfrm>
            <a:off x="151002" y="310654"/>
            <a:ext cx="1168586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ＭＳ Ｐゴシック" pitchFamily="96" charset="-128"/>
                <a:cs typeface="Akzidenz-Bd for Chalmer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Kraftig tillväxt i förnybar energi – </a:t>
            </a: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noll minskning i andelen fossil energi!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96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AC383-5D8C-DCEC-923A-2197BD198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6905">
            <a:off x="2724150" y="1890713"/>
            <a:ext cx="6743700" cy="3076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C2BF3-0D3A-F102-C0E8-E40FE5B3F8A6}"/>
              </a:ext>
            </a:extLst>
          </p:cNvPr>
          <p:cNvSpPr txBox="1"/>
          <p:nvPr/>
        </p:nvSpPr>
        <p:spPr>
          <a:xfrm rot="21215120">
            <a:off x="3487934" y="4968854"/>
            <a:ext cx="537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D97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www.dn.se/debatt/ingen-minskning-av-fossil-energi-trots-storsatsning-pa-fornybart/</a:t>
            </a:r>
            <a:endParaRPr kumimoji="1" lang="en-GB" sz="1200" b="0" i="0" u="none" strike="noStrike" kern="1200" cap="none" spc="0" normalizeH="0" baseline="0" noProof="0" dirty="0">
              <a:ln>
                <a:noFill/>
              </a:ln>
              <a:solidFill>
                <a:srgbClr val="0D97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48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A38BD-8224-4C5A-6532-C19908209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6381329"/>
            <a:ext cx="27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1pPr>
            <a:lvl2pPr marL="742950" indent="-28575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2pPr>
            <a:lvl3pPr marL="11430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3pPr>
            <a:lvl4pPr marL="16002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4pPr>
            <a:lvl5pPr marL="20574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Johnsson, F., Kjärstad, J., Rootzén, J. (2018): The threat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climate change mitigation posed by the abundance of fossil fuels, </a:t>
            </a:r>
            <a:r>
              <a:rPr kumimoji="1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Climate Policy</a:t>
            </a: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, DOI: 10.1080/14693062.2018.1483885</a:t>
            </a:r>
          </a:p>
        </p:txBody>
      </p:sp>
    </p:spTree>
    <p:extLst>
      <p:ext uri="{BB962C8B-B14F-4D97-AF65-F5344CB8AC3E}">
        <p14:creationId xmlns:p14="http://schemas.microsoft.com/office/powerpoint/2010/main" val="352237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33AF3B-3FF0-3DF9-CDAE-622F17A64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4127" y="900000"/>
          <a:ext cx="6500894" cy="5721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2" imgW="7143840" imgH="6287040" progId="Grapher.Document">
                  <p:embed/>
                </p:oleObj>
              </mc:Choice>
              <mc:Fallback>
                <p:oleObj name="Plot" r:id="rId2" imgW="7143840" imgH="6287040" progId="Grapher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E33AF3B-3FF0-3DF9-CDAE-622F17A64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4127" y="900000"/>
                        <a:ext cx="6500894" cy="5721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699F787-D858-CB12-77F2-5F7253A0D8E4}"/>
              </a:ext>
            </a:extLst>
          </p:cNvPr>
          <p:cNvSpPr txBox="1">
            <a:spLocks/>
          </p:cNvSpPr>
          <p:nvPr/>
        </p:nvSpPr>
        <p:spPr bwMode="auto">
          <a:xfrm>
            <a:off x="151002" y="310654"/>
            <a:ext cx="1168586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ＭＳ Ｐゴシック" pitchFamily="96" charset="-128"/>
                <a:cs typeface="Akzidenz-Bd for Chalmer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  <a:ea typeface="ＭＳ Ｐゴシック" pitchFamily="96" charset="-128"/>
                <a:cs typeface="ＭＳ Ｐゴシック" pitchFamily="9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Black" pitchFamily="6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Kraftig tillväxt i förnybar energi – </a:t>
            </a: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96" charset="-128"/>
                <a:cs typeface="Times New Roman" panose="02020603050405020304" pitchFamily="18" charset="0"/>
              </a:rPr>
              <a:t>noll minskning i andelen fossil energi!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96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AC383-5D8C-DCEC-923A-2197BD198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6905">
            <a:off x="2724150" y="1890713"/>
            <a:ext cx="6743700" cy="3076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C2BF3-0D3A-F102-C0E8-E40FE5B3F8A6}"/>
              </a:ext>
            </a:extLst>
          </p:cNvPr>
          <p:cNvSpPr txBox="1"/>
          <p:nvPr/>
        </p:nvSpPr>
        <p:spPr>
          <a:xfrm rot="21215120">
            <a:off x="3487934" y="4968854"/>
            <a:ext cx="537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D97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www.dn.se/debatt/ingen-minskning-av-fossil-energi-trots-storsatsning-pa-fornybart/</a:t>
            </a:r>
            <a:endParaRPr kumimoji="1" lang="en-GB" sz="1200" b="0" i="0" u="none" strike="noStrike" kern="1200" cap="none" spc="0" normalizeH="0" baseline="0" noProof="0" dirty="0">
              <a:ln>
                <a:noFill/>
              </a:ln>
              <a:solidFill>
                <a:srgbClr val="0D97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48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834D1-76FB-523B-88C2-D6337B42BF62}"/>
              </a:ext>
            </a:extLst>
          </p:cNvPr>
          <p:cNvSpPr txBox="1"/>
          <p:nvPr/>
        </p:nvSpPr>
        <p:spPr>
          <a:xfrm>
            <a:off x="4559609" y="4137186"/>
            <a:ext cx="7353423" cy="52322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Debattartikeln från 2018 – ingen förändring alltså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0492C-53D4-AA8F-4C6F-D917016B2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6381329"/>
            <a:ext cx="27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1pPr>
            <a:lvl2pPr marL="742950" indent="-28575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2pPr>
            <a:lvl3pPr marL="11430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3pPr>
            <a:lvl4pPr marL="16002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4pPr>
            <a:lvl5pPr marL="2057400" indent="-228600"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 i="1">
                <a:solidFill>
                  <a:schemeClr val="tx1"/>
                </a:solidFill>
                <a:latin typeface="Times" pitchFamily="18" charset="0"/>
                <a:ea typeface="ＭＳ Ｐゴシック" pitchFamily="48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Johnsson, F., Kjärstad, J., Rootzén, J. (2018): The threat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climate change mitigation posed by the abundance of fossil fuels, </a:t>
            </a:r>
            <a:r>
              <a:rPr kumimoji="1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Climate Policy</a:t>
            </a: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48" charset="-128"/>
                <a:cs typeface="Times New Roman" panose="02020603050405020304" pitchFamily="18" charset="0"/>
              </a:rPr>
              <a:t>, DOI: 10.1080/14693062.2018.1483885</a:t>
            </a:r>
          </a:p>
        </p:txBody>
      </p:sp>
    </p:spTree>
    <p:extLst>
      <p:ext uri="{BB962C8B-B14F-4D97-AF65-F5344CB8AC3E}">
        <p14:creationId xmlns:p14="http://schemas.microsoft.com/office/powerpoint/2010/main" val="121469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42F7B1-F83C-427D-8CCD-0B3A83D6F85A}"/>
              </a:ext>
            </a:extLst>
          </p:cNvPr>
          <p:cNvCxnSpPr/>
          <p:nvPr/>
        </p:nvCxnSpPr>
        <p:spPr>
          <a:xfrm>
            <a:off x="276385" y="2584939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9D2285-DAA7-4B3F-A9E7-5304CAA44A2E}"/>
              </a:ext>
            </a:extLst>
          </p:cNvPr>
          <p:cNvCxnSpPr/>
          <p:nvPr/>
        </p:nvCxnSpPr>
        <p:spPr>
          <a:xfrm>
            <a:off x="231357" y="397385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3E7156-72D2-4064-ABC3-77E2973C6F94}"/>
              </a:ext>
            </a:extLst>
          </p:cNvPr>
          <p:cNvCxnSpPr/>
          <p:nvPr/>
        </p:nvCxnSpPr>
        <p:spPr>
          <a:xfrm>
            <a:off x="207109" y="550824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67125A0-6F14-429A-94FE-3C617E8CA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6" y="989069"/>
            <a:ext cx="1295400" cy="82867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D2AF8-FB70-4A50-AC18-735A7F609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99" y="1376068"/>
            <a:ext cx="1555068" cy="883352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F41049-D261-42CA-9993-3880E20EC4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87" y="4176613"/>
            <a:ext cx="1638300" cy="1085851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BA29E2-1495-447E-A357-ED697D557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9" y="5692973"/>
            <a:ext cx="1289527" cy="97346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42B85-BA4A-C249-A7FC-3C0718E7AB90}"/>
              </a:ext>
            </a:extLst>
          </p:cNvPr>
          <p:cNvSpPr txBox="1"/>
          <p:nvPr/>
        </p:nvSpPr>
        <p:spPr>
          <a:xfrm>
            <a:off x="1858892" y="565381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Buildings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4C3345-086E-194A-8107-C199C19BBB75}"/>
              </a:ext>
            </a:extLst>
          </p:cNvPr>
          <p:cNvSpPr txBox="1"/>
          <p:nvPr/>
        </p:nvSpPr>
        <p:spPr>
          <a:xfrm>
            <a:off x="1872533" y="4155877"/>
            <a:ext cx="97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Industry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2DEE0C-6929-0F47-A43E-48E819E059EA}"/>
              </a:ext>
            </a:extLst>
          </p:cNvPr>
          <p:cNvSpPr txBox="1"/>
          <p:nvPr/>
        </p:nvSpPr>
        <p:spPr>
          <a:xfrm>
            <a:off x="1872534" y="2763415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Transport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E85DE3-6AF7-E840-870A-F7E4B39952A7}"/>
              </a:ext>
            </a:extLst>
          </p:cNvPr>
          <p:cNvSpPr txBox="1"/>
          <p:nvPr/>
        </p:nvSpPr>
        <p:spPr>
          <a:xfrm>
            <a:off x="1809104" y="747605"/>
            <a:ext cx="1216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Electricity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generation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D6D41D1-11FD-6B4C-B6BD-F5A8819BCD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69" y="2806805"/>
            <a:ext cx="1499751" cy="992143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2E42C0-4395-4976-9C51-0A6B36FD76F2}"/>
              </a:ext>
            </a:extLst>
          </p:cNvPr>
          <p:cNvSpPr txBox="1"/>
          <p:nvPr/>
        </p:nvSpPr>
        <p:spPr>
          <a:xfrm>
            <a:off x="6148627" y="3025525"/>
            <a:ext cx="292496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Electrification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E7ADC9-88D4-43D1-9CFF-D35AF8EA7158}"/>
              </a:ext>
            </a:extLst>
          </p:cNvPr>
          <p:cNvCxnSpPr>
            <a:cxnSpLocks/>
          </p:cNvCxnSpPr>
          <p:nvPr/>
        </p:nvCxnSpPr>
        <p:spPr>
          <a:xfrm flipH="1" flipV="1">
            <a:off x="3420778" y="3163525"/>
            <a:ext cx="2622597" cy="26547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82A97B-ABC3-4370-93FB-332855EF0858}"/>
              </a:ext>
            </a:extLst>
          </p:cNvPr>
          <p:cNvCxnSpPr>
            <a:cxnSpLocks/>
          </p:cNvCxnSpPr>
          <p:nvPr/>
        </p:nvCxnSpPr>
        <p:spPr>
          <a:xfrm flipH="1">
            <a:off x="3420778" y="3632201"/>
            <a:ext cx="2622597" cy="79787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28B2E4-E6AA-4417-828A-05BD7D651B3B}"/>
              </a:ext>
            </a:extLst>
          </p:cNvPr>
          <p:cNvCxnSpPr>
            <a:cxnSpLocks/>
          </p:cNvCxnSpPr>
          <p:nvPr/>
        </p:nvCxnSpPr>
        <p:spPr>
          <a:xfrm flipH="1">
            <a:off x="3694829" y="3835401"/>
            <a:ext cx="2401172" cy="1972087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888049-FEAA-4947-BE82-FAFB8A7DE51F}"/>
              </a:ext>
            </a:extLst>
          </p:cNvPr>
          <p:cNvCxnSpPr/>
          <p:nvPr/>
        </p:nvCxnSpPr>
        <p:spPr>
          <a:xfrm>
            <a:off x="3420777" y="1376069"/>
            <a:ext cx="3121952" cy="155559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87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42F7B1-F83C-427D-8CCD-0B3A83D6F85A}"/>
              </a:ext>
            </a:extLst>
          </p:cNvPr>
          <p:cNvCxnSpPr/>
          <p:nvPr/>
        </p:nvCxnSpPr>
        <p:spPr>
          <a:xfrm>
            <a:off x="276385" y="2584939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9D2285-DAA7-4B3F-A9E7-5304CAA44A2E}"/>
              </a:ext>
            </a:extLst>
          </p:cNvPr>
          <p:cNvCxnSpPr/>
          <p:nvPr/>
        </p:nvCxnSpPr>
        <p:spPr>
          <a:xfrm>
            <a:off x="231357" y="397385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3E7156-72D2-4064-ABC3-77E2973C6F94}"/>
              </a:ext>
            </a:extLst>
          </p:cNvPr>
          <p:cNvCxnSpPr/>
          <p:nvPr/>
        </p:nvCxnSpPr>
        <p:spPr>
          <a:xfrm>
            <a:off x="207109" y="550824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67125A0-6F14-429A-94FE-3C617E8CA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6" y="989069"/>
            <a:ext cx="1295400" cy="82867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D2AF8-FB70-4A50-AC18-735A7F609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99" y="1376068"/>
            <a:ext cx="1555068" cy="883352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F41049-D261-42CA-9993-3880E20EC4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87" y="4176613"/>
            <a:ext cx="1638300" cy="1085851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BA29E2-1495-447E-A357-ED697D557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9" y="5692973"/>
            <a:ext cx="1289527" cy="97346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42B85-BA4A-C249-A7FC-3C0718E7AB90}"/>
              </a:ext>
            </a:extLst>
          </p:cNvPr>
          <p:cNvSpPr txBox="1"/>
          <p:nvPr/>
        </p:nvSpPr>
        <p:spPr>
          <a:xfrm>
            <a:off x="1858892" y="565381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Buildings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4C3345-086E-194A-8107-C199C19BBB75}"/>
              </a:ext>
            </a:extLst>
          </p:cNvPr>
          <p:cNvSpPr txBox="1"/>
          <p:nvPr/>
        </p:nvSpPr>
        <p:spPr>
          <a:xfrm>
            <a:off x="1872533" y="4155877"/>
            <a:ext cx="97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Industry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2DEE0C-6929-0F47-A43E-48E819E059EA}"/>
              </a:ext>
            </a:extLst>
          </p:cNvPr>
          <p:cNvSpPr txBox="1"/>
          <p:nvPr/>
        </p:nvSpPr>
        <p:spPr>
          <a:xfrm>
            <a:off x="1872534" y="2763415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Transport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E85DE3-6AF7-E840-870A-F7E4B39952A7}"/>
              </a:ext>
            </a:extLst>
          </p:cNvPr>
          <p:cNvSpPr txBox="1"/>
          <p:nvPr/>
        </p:nvSpPr>
        <p:spPr>
          <a:xfrm>
            <a:off x="1809104" y="747605"/>
            <a:ext cx="1216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Electricity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generation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D6D41D1-11FD-6B4C-B6BD-F5A8819BCD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69" y="2806805"/>
            <a:ext cx="1499751" cy="992143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431DD4-9BAE-4A6E-9A15-3CE8E8A576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3343">
            <a:off x="4451011" y="-16034"/>
            <a:ext cx="6737605" cy="666138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95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42F7B1-F83C-427D-8CCD-0B3A83D6F85A}"/>
              </a:ext>
            </a:extLst>
          </p:cNvPr>
          <p:cNvCxnSpPr/>
          <p:nvPr/>
        </p:nvCxnSpPr>
        <p:spPr>
          <a:xfrm>
            <a:off x="276385" y="2584939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9D2285-DAA7-4B3F-A9E7-5304CAA44A2E}"/>
              </a:ext>
            </a:extLst>
          </p:cNvPr>
          <p:cNvCxnSpPr/>
          <p:nvPr/>
        </p:nvCxnSpPr>
        <p:spPr>
          <a:xfrm>
            <a:off x="231357" y="397385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3E7156-72D2-4064-ABC3-77E2973C6F94}"/>
              </a:ext>
            </a:extLst>
          </p:cNvPr>
          <p:cNvCxnSpPr/>
          <p:nvPr/>
        </p:nvCxnSpPr>
        <p:spPr>
          <a:xfrm>
            <a:off x="207109" y="5508247"/>
            <a:ext cx="2819595" cy="0"/>
          </a:xfrm>
          <a:prstGeom prst="line">
            <a:avLst/>
          </a:prstGeom>
          <a:ln w="76200">
            <a:solidFill>
              <a:srgbClr val="00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67125A0-6F14-429A-94FE-3C617E8CA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6" y="989069"/>
            <a:ext cx="1295400" cy="82867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D2AF8-FB70-4A50-AC18-735A7F609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99" y="1376068"/>
            <a:ext cx="1555068" cy="883352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F41049-D261-42CA-9993-3880E20EC4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87" y="4176613"/>
            <a:ext cx="1638300" cy="1085851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BA29E2-1495-447E-A357-ED697D557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9" y="5692973"/>
            <a:ext cx="1289527" cy="97346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42B85-BA4A-C249-A7FC-3C0718E7AB90}"/>
              </a:ext>
            </a:extLst>
          </p:cNvPr>
          <p:cNvSpPr txBox="1"/>
          <p:nvPr/>
        </p:nvSpPr>
        <p:spPr>
          <a:xfrm>
            <a:off x="1858892" y="565381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Buildings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4C3345-086E-194A-8107-C199C19BBB75}"/>
              </a:ext>
            </a:extLst>
          </p:cNvPr>
          <p:cNvSpPr txBox="1"/>
          <p:nvPr/>
        </p:nvSpPr>
        <p:spPr>
          <a:xfrm>
            <a:off x="1872533" y="4155877"/>
            <a:ext cx="97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Industry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2DEE0C-6929-0F47-A43E-48E819E059EA}"/>
              </a:ext>
            </a:extLst>
          </p:cNvPr>
          <p:cNvSpPr txBox="1"/>
          <p:nvPr/>
        </p:nvSpPr>
        <p:spPr>
          <a:xfrm>
            <a:off x="1872534" y="2763415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Transport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E85DE3-6AF7-E840-870A-F7E4B39952A7}"/>
              </a:ext>
            </a:extLst>
          </p:cNvPr>
          <p:cNvSpPr txBox="1"/>
          <p:nvPr/>
        </p:nvSpPr>
        <p:spPr>
          <a:xfrm>
            <a:off x="1809104" y="747605"/>
            <a:ext cx="1216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Electricity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generation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D6D41D1-11FD-6B4C-B6BD-F5A8819BCD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69" y="2806805"/>
            <a:ext cx="1499751" cy="992143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431DD4-9BAE-4A6E-9A15-3CE8E8A576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3343">
            <a:off x="4451011" y="-16034"/>
            <a:ext cx="6737605" cy="666138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5F6B20-DFE7-5CC5-455C-6B78754D4496}"/>
              </a:ext>
            </a:extLst>
          </p:cNvPr>
          <p:cNvSpPr txBox="1"/>
          <p:nvPr/>
        </p:nvSpPr>
        <p:spPr>
          <a:xfrm rot="21320413">
            <a:off x="6210409" y="3580727"/>
            <a:ext cx="3756606" cy="52322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48" charset="-128"/>
                <a:cs typeface="+mn-cs"/>
              </a:rPr>
              <a:t>Ska tas med en nypa salt</a:t>
            </a:r>
          </a:p>
        </p:txBody>
      </p:sp>
    </p:spTree>
    <p:extLst>
      <p:ext uri="{BB962C8B-B14F-4D97-AF65-F5344CB8AC3E}">
        <p14:creationId xmlns:p14="http://schemas.microsoft.com/office/powerpoint/2010/main" val="642853897"/>
      </p:ext>
    </p:extLst>
  </p:cSld>
  <p:clrMapOvr>
    <a:masterClrMapping/>
  </p:clrMapOvr>
</p:sld>
</file>

<file path=ppt/theme/theme1.xml><?xml version="1.0" encoding="utf-8"?>
<a:theme xmlns:a="http://schemas.openxmlformats.org/drawingml/2006/main" name="4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CP slid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GCP slid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7F1294C-C307-4A0A-AE86-BFDC40897515}" vid="{1F32CE8A-09C7-424C-913E-E139F2C4D9D9}"/>
    </a:ext>
  </a:extLst>
</a:theme>
</file>

<file path=ppt/theme/theme5.xml><?xml version="1.0" encoding="utf-8"?>
<a:theme xmlns:a="http://schemas.openxmlformats.org/drawingml/2006/main" name="1_Tema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E9A97869-4155-0E4F-9810-E9C3593AEE4F}" vid="{3D362520-2D8D-D144-BE5D-4250676D98B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GCP slid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H:\kjarstad\chalmers-mall.ppt</Template>
  <TotalTime>49284</TotalTime>
  <Words>1458</Words>
  <Application>Microsoft Office PowerPoint</Application>
  <PresentationFormat>Widescreen</PresentationFormat>
  <Paragraphs>187</Paragraphs>
  <Slides>44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Calibri Light</vt:lpstr>
      <vt:lpstr>Times</vt:lpstr>
      <vt:lpstr>Times New Roman</vt:lpstr>
      <vt:lpstr>4_GCP slide</vt:lpstr>
      <vt:lpstr>GCP slide</vt:lpstr>
      <vt:lpstr>1_GCP slide</vt:lpstr>
      <vt:lpstr>2_Office-tema</vt:lpstr>
      <vt:lpstr>1_Tema</vt:lpstr>
      <vt:lpstr>Office Theme</vt:lpstr>
      <vt:lpstr>3_GCP slide</vt:lpstr>
      <vt:lpstr>Plot</vt:lpstr>
      <vt:lpstr>Flexibilitet i elsystemet </vt:lpstr>
      <vt:lpstr>Global fossil CO2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Läget för vindkraften</vt:lpstr>
      <vt:lpstr>Sektorsintegration för effektiv energiomställning</vt:lpstr>
      <vt:lpstr>Energilager i elsystemet möjliggör sektorsintegration</vt:lpstr>
      <vt:lpstr>PowerPoint Presentation</vt:lpstr>
      <vt:lpstr>Efterfrågan på el för det beräknade fallen</vt:lpstr>
      <vt:lpstr>Elproduktionsmix från modelleringen för tre möjliga framtider att möta den ökade efterfrågan på el</vt:lpstr>
      <vt:lpstr>Elproduktionsmix från modelleringen för tre möjliga framtider att möta den ökade efterfrågan på el</vt:lpstr>
      <vt:lpstr>PowerPoint Presentation</vt:lpstr>
      <vt:lpstr>PowerPoint Presentation</vt:lpstr>
      <vt:lpstr>PowerPoint Presentation</vt:lpstr>
      <vt:lpstr>PowerPoint Presentation</vt:lpstr>
      <vt:lpstr>Covering  the net load curve</vt:lpstr>
      <vt:lpstr>Covering  the net load curve</vt:lpstr>
      <vt:lpstr>Covering  the net load curve</vt:lpstr>
      <vt:lpstr>Covering  the net load curve</vt:lpstr>
      <vt:lpstr>PowerPoint Presentation</vt:lpstr>
      <vt:lpstr>Covering  the net load curve</vt:lpstr>
      <vt:lpstr>Covering  the net load curve</vt:lpstr>
      <vt:lpstr>Covering  the net load curve</vt:lpstr>
      <vt:lpstr>Covering  the net load curve</vt:lpstr>
      <vt:lpstr>Värdet av 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Acceptans och regelverk för energiomställningen</vt:lpstr>
      <vt:lpstr>PowerPoint Presentation</vt:lpstr>
      <vt:lpstr>PowerPoint Presentation</vt:lpstr>
      <vt:lpstr>PowerPoint Presentation</vt:lpstr>
      <vt:lpstr>Två viktiga drivkrafter för omställningen</vt:lpstr>
      <vt:lpstr>Sammanfattningsvis</vt:lpstr>
      <vt:lpstr>PowerPoint Presentation</vt:lpstr>
      <vt:lpstr>Ersättning till kommunerna för vindkraft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sequestration infrastructure</dc:title>
  <dc:creator>Filip Johnsson</dc:creator>
  <cp:lastModifiedBy>Filip Johnsson</cp:lastModifiedBy>
  <cp:revision>745</cp:revision>
  <dcterms:created xsi:type="dcterms:W3CDTF">2010-04-21T06:56:18Z</dcterms:created>
  <dcterms:modified xsi:type="dcterms:W3CDTF">2024-04-13T07:09:27Z</dcterms:modified>
</cp:coreProperties>
</file>