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813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06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6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7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20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09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17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861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64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63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C6664F-6295-484A-AA02-4F6F12697055}" type="datetimeFigureOut">
              <a:rPr lang="sv-SE" smtClean="0"/>
              <a:t>2024-04-11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DFAC563-228A-4CDD-AAFF-52315E7C9618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37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899247-DBF6-5F5B-2E61-361D53FBF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E6CC86-B041-2039-322C-85774E546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avla, vatten, skepp, båt&#10;&#10;Automatiskt genererad beskrivning">
            <a:extLst>
              <a:ext uri="{FF2B5EF4-FFF2-40B4-BE49-F238E27FC236}">
                <a16:creationId xmlns:a16="http://schemas.microsoft.com/office/drawing/2014/main" id="{8844BFA6-A125-5C03-287E-E63A5A98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84" y="490908"/>
            <a:ext cx="8490972" cy="63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4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FAFAA9-AC9D-F63F-2F9F-970D4F01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utomhus, himmel, transport, vatten&#10;&#10;Automatiskt genererad beskrivning">
            <a:extLst>
              <a:ext uri="{FF2B5EF4-FFF2-40B4-BE49-F238E27FC236}">
                <a16:creationId xmlns:a16="http://schemas.microsoft.com/office/drawing/2014/main" id="{EBDEDFBC-92B6-DB4E-1F14-12EBFB4D4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9" y="192805"/>
            <a:ext cx="7978877" cy="5984158"/>
          </a:xfrm>
        </p:spPr>
      </p:pic>
    </p:spTree>
    <p:extLst>
      <p:ext uri="{BB962C8B-B14F-4D97-AF65-F5344CB8AC3E}">
        <p14:creationId xmlns:p14="http://schemas.microsoft.com/office/powerpoint/2010/main" val="374311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2A4289-17B2-6DB3-1676-7041FACC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utomhus, båt, himmel, vatten&#10;&#10;Automatiskt genererad beskrivning">
            <a:extLst>
              <a:ext uri="{FF2B5EF4-FFF2-40B4-BE49-F238E27FC236}">
                <a16:creationId xmlns:a16="http://schemas.microsoft.com/office/drawing/2014/main" id="{FE3DB22A-7B1D-B6F8-3BFE-8657574E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6" y="309614"/>
            <a:ext cx="8244348" cy="6183261"/>
          </a:xfrm>
        </p:spPr>
      </p:pic>
    </p:spTree>
    <p:extLst>
      <p:ext uri="{BB962C8B-B14F-4D97-AF65-F5344CB8AC3E}">
        <p14:creationId xmlns:p14="http://schemas.microsoft.com/office/powerpoint/2010/main" val="198887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92D372-607A-2565-7BB3-32916561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transport, vattenfartyg, skepp, utomhus&#10;&#10;Automatiskt genererad beskrivning">
            <a:extLst>
              <a:ext uri="{FF2B5EF4-FFF2-40B4-BE49-F238E27FC236}">
                <a16:creationId xmlns:a16="http://schemas.microsoft.com/office/drawing/2014/main" id="{ED56C9B1-5C97-8E01-533D-A9AF82FA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7" y="371321"/>
            <a:ext cx="8648905" cy="6486679"/>
          </a:xfrm>
        </p:spPr>
      </p:pic>
    </p:spTree>
    <p:extLst>
      <p:ext uri="{BB962C8B-B14F-4D97-AF65-F5344CB8AC3E}">
        <p14:creationId xmlns:p14="http://schemas.microsoft.com/office/powerpoint/2010/main" val="241038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C7CF52-5387-1FC4-A137-D50640EF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utomhus, vatten, träd, sjö&#10;&#10;Automatiskt genererad beskrivning">
            <a:extLst>
              <a:ext uri="{FF2B5EF4-FFF2-40B4-BE49-F238E27FC236}">
                <a16:creationId xmlns:a16="http://schemas.microsoft.com/office/drawing/2014/main" id="{6F2ADA43-438A-3E99-509B-6B4DA4D1C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7774" y="77813"/>
            <a:ext cx="8132199" cy="6099150"/>
          </a:xfrm>
        </p:spPr>
      </p:pic>
    </p:spTree>
    <p:extLst>
      <p:ext uri="{BB962C8B-B14F-4D97-AF65-F5344CB8AC3E}">
        <p14:creationId xmlns:p14="http://schemas.microsoft.com/office/powerpoint/2010/main" val="11558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A6BEEE-074D-F4F9-42B6-A49F4C91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ransport, utomhus, vatten, himmel&#10;&#10;Automatiskt genererad beskrivning">
            <a:extLst>
              <a:ext uri="{FF2B5EF4-FFF2-40B4-BE49-F238E27FC236}">
                <a16:creationId xmlns:a16="http://schemas.microsoft.com/office/drawing/2014/main" id="{13B494C9-2DB5-B7C4-DA5C-2DFF48DCD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21" y="365125"/>
            <a:ext cx="8496369" cy="6372277"/>
          </a:xfrm>
        </p:spPr>
      </p:pic>
    </p:spTree>
    <p:extLst>
      <p:ext uri="{BB962C8B-B14F-4D97-AF65-F5344CB8AC3E}">
        <p14:creationId xmlns:p14="http://schemas.microsoft.com/office/powerpoint/2010/main" val="215459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08A45-CD39-7BE4-DC67-032C60E5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fordon, hjul, Landfordon, bil&#10;&#10;Automatiskt genererad beskrivning">
            <a:extLst>
              <a:ext uri="{FF2B5EF4-FFF2-40B4-BE49-F238E27FC236}">
                <a16:creationId xmlns:a16="http://schemas.microsoft.com/office/drawing/2014/main" id="{F709A9D1-2A2E-8F70-F009-32C0A9FCF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1" y="132735"/>
            <a:ext cx="8855008" cy="6641256"/>
          </a:xfrm>
        </p:spPr>
      </p:pic>
    </p:spTree>
    <p:extLst>
      <p:ext uri="{BB962C8B-B14F-4D97-AF65-F5344CB8AC3E}">
        <p14:creationId xmlns:p14="http://schemas.microsoft.com/office/powerpoint/2010/main" val="4096260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</TotalTime>
  <Words>0</Words>
  <Application>Microsoft Office PowerPoint</Application>
  <PresentationFormat>Bredbild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Eric Söderberg</dc:creator>
  <cp:lastModifiedBy>Eric Söderberg</cp:lastModifiedBy>
  <cp:revision>3</cp:revision>
  <dcterms:created xsi:type="dcterms:W3CDTF">2024-04-11T19:11:37Z</dcterms:created>
  <dcterms:modified xsi:type="dcterms:W3CDTF">2024-04-11T19:19:30Z</dcterms:modified>
</cp:coreProperties>
</file>